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72" r:id="rId3"/>
    <p:sldId id="256" r:id="rId4"/>
    <p:sldId id="288" r:id="rId5"/>
    <p:sldId id="294" r:id="rId6"/>
    <p:sldId id="295" r:id="rId7"/>
    <p:sldId id="296" r:id="rId8"/>
    <p:sldId id="297" r:id="rId9"/>
    <p:sldId id="298" r:id="rId10"/>
    <p:sldId id="299" r:id="rId11"/>
    <p:sldId id="300" r:id="rId12"/>
    <p:sldId id="301" r:id="rId13"/>
    <p:sldId id="273"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B2EA1"/>
    <a:srgbClr val="078B99"/>
    <a:srgbClr val="C12D77"/>
    <a:srgbClr val="278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0" d="100"/>
          <a:sy n="60" d="100"/>
        </p:scale>
        <p:origin x="-426" y="-19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A941BE3-A7CB-4506-8FB9-10C33AF0ACC9}"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161978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A941BE3-A7CB-4506-8FB9-10C33AF0ACC9}"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1729503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A941BE3-A7CB-4506-8FB9-10C33AF0ACC9}"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529120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A941BE3-A7CB-4506-8FB9-10C33AF0ACC9}" type="datetimeFigureOut">
              <a:rPr lang="cs-CZ" smtClean="0"/>
              <a:t>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362961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A941BE3-A7CB-4506-8FB9-10C33AF0ACC9}" type="datetimeFigureOut">
              <a:rPr lang="cs-CZ" smtClean="0"/>
              <a:t>5.2.2013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358975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A941BE3-A7CB-4506-8FB9-10C33AF0ACC9}" type="datetimeFigureOut">
              <a:rPr lang="cs-CZ" smtClean="0"/>
              <a:t>5.2.2013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1554793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A941BE3-A7CB-4506-8FB9-10C33AF0ACC9}" type="datetimeFigureOut">
              <a:rPr lang="cs-CZ" smtClean="0"/>
              <a:t>5.2.2013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3566386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A941BE3-A7CB-4506-8FB9-10C33AF0ACC9}" type="datetimeFigureOut">
              <a:rPr lang="cs-CZ" smtClean="0"/>
              <a:t>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594069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A941BE3-A7CB-4506-8FB9-10C33AF0ACC9}" type="datetimeFigureOut">
              <a:rPr lang="cs-CZ" smtClean="0"/>
              <a:t>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2018839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A941BE3-A7CB-4506-8FB9-10C33AF0ACC9}"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3420249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A941BE3-A7CB-4506-8FB9-10C33AF0ACC9}"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23C648-B870-4757-A52F-335393DE98D5}" type="slidenum">
              <a:rPr lang="cs-CZ" smtClean="0"/>
              <a:t>‹#›</a:t>
            </a:fld>
            <a:endParaRPr lang="cs-CZ"/>
          </a:p>
        </p:txBody>
      </p:sp>
    </p:spTree>
    <p:extLst>
      <p:ext uri="{BB962C8B-B14F-4D97-AF65-F5344CB8AC3E}">
        <p14:creationId xmlns:p14="http://schemas.microsoft.com/office/powerpoint/2010/main" val="1134385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941BE3-A7CB-4506-8FB9-10C33AF0ACC9}" type="datetimeFigureOut">
              <a:rPr lang="cs-CZ" smtClean="0"/>
              <a:t>5.2.2013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23C648-B870-4757-A52F-335393DE98D5}" type="slidenum">
              <a:rPr lang="cs-CZ" smtClean="0"/>
              <a:t>‹#›</a:t>
            </a:fld>
            <a:endParaRPr lang="cs-CZ"/>
          </a:p>
        </p:txBody>
      </p:sp>
    </p:spTree>
    <p:extLst>
      <p:ext uri="{BB962C8B-B14F-4D97-AF65-F5344CB8AC3E}">
        <p14:creationId xmlns:p14="http://schemas.microsoft.com/office/powerpoint/2010/main" val="3991147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14.wmf"/><Relationship Id="rId3" Type="http://schemas.openxmlformats.org/officeDocument/2006/relationships/image" Target="../media/image10.jpeg"/><Relationship Id="rId7" Type="http://schemas.microsoft.com/office/2007/relationships/hdphoto" Target="../media/hdphoto2.wdp"/><Relationship Id="rId2" Type="http://schemas.openxmlformats.org/officeDocument/2006/relationships/image" Target="../media/image9.wmf"/><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wmf"/><Relationship Id="rId10" Type="http://schemas.openxmlformats.org/officeDocument/2006/relationships/image" Target="../media/image16.wmf"/><Relationship Id="rId4" Type="http://schemas.openxmlformats.org/officeDocument/2006/relationships/image" Target="../media/image11.jpeg"/><Relationship Id="rId9" Type="http://schemas.openxmlformats.org/officeDocument/2006/relationships/image" Target="../media/image1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18.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6.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Věta se skládá ze slov</a:t>
            </a:r>
            <a:endParaRPr lang="cs-CZ" dirty="0"/>
          </a:p>
        </p:txBody>
      </p:sp>
      <p:sp>
        <p:nvSpPr>
          <p:cNvPr id="3" name="Podnadpis 2"/>
          <p:cNvSpPr>
            <a:spLocks noGrp="1"/>
          </p:cNvSpPr>
          <p:nvPr>
            <p:ph type="subTitle" idx="1"/>
          </p:nvPr>
        </p:nvSpPr>
        <p:spPr/>
        <p:txBody>
          <a:bodyPr/>
          <a:lstStyle/>
          <a:p>
            <a:endParaRPr lang="cs-CZ" dirty="0"/>
          </a:p>
        </p:txBody>
      </p:sp>
      <p:graphicFrame>
        <p:nvGraphicFramePr>
          <p:cNvPr id="4" name="Tabulka 3"/>
          <p:cNvGraphicFramePr>
            <a:graphicFrameLocks noGrp="1"/>
          </p:cNvGraphicFramePr>
          <p:nvPr>
            <p:extLst>
              <p:ext uri="{D42A27DB-BD31-4B8C-83A1-F6EECF244321}">
                <p14:modId xmlns:p14="http://schemas.microsoft.com/office/powerpoint/2010/main" val="2837845910"/>
              </p:ext>
            </p:extLst>
          </p:nvPr>
        </p:nvGraphicFramePr>
        <p:xfrm>
          <a:off x="395536" y="692696"/>
          <a:ext cx="8208912" cy="4554168"/>
        </p:xfrm>
        <a:graphic>
          <a:graphicData uri="http://schemas.openxmlformats.org/drawingml/2006/table">
            <a:tbl>
              <a:tblPr firstRow="1" firstCol="1" bandRow="1">
                <a:tableStyleId>{5C22544A-7EE6-4342-B048-85BDC9FD1C3A}</a:tableStyleId>
              </a:tblPr>
              <a:tblGrid>
                <a:gridCol w="2088232"/>
                <a:gridCol w="6120680"/>
              </a:tblGrid>
              <a:tr h="1338626">
                <a:tc>
                  <a:txBody>
                    <a:bodyPr/>
                    <a:lstStyle/>
                    <a:p>
                      <a:pPr>
                        <a:spcAft>
                          <a:spcPts val="0"/>
                        </a:spcAft>
                      </a:pPr>
                      <a:r>
                        <a:rPr lang="cs-CZ" sz="2800" kern="1200" dirty="0">
                          <a:effectLst/>
                        </a:rPr>
                        <a:t>Název školy</a:t>
                      </a:r>
                      <a:endParaRPr lang="cs-CZ" sz="2800" dirty="0">
                        <a:effectLst/>
                        <a:latin typeface="Times New Roman"/>
                        <a:ea typeface="Times New Roman"/>
                      </a:endParaRPr>
                    </a:p>
                  </a:txBody>
                  <a:tcPr marL="68580" marR="68580" marT="0" marB="0"/>
                </a:tc>
                <a:tc>
                  <a:txBody>
                    <a:bodyPr/>
                    <a:lstStyle/>
                    <a:p>
                      <a:pPr>
                        <a:spcAft>
                          <a:spcPts val="0"/>
                        </a:spcAft>
                      </a:pPr>
                      <a:r>
                        <a:rPr lang="cs-CZ" sz="2800" kern="1200" dirty="0">
                          <a:effectLst/>
                        </a:rPr>
                        <a:t>Základní škola a mateřská škola, Jetřichov, </a:t>
                      </a:r>
                      <a:r>
                        <a:rPr lang="cs-CZ" sz="2800" kern="1200" dirty="0" smtClean="0">
                          <a:effectLst/>
                        </a:rPr>
                        <a:t>okres </a:t>
                      </a:r>
                      <a:r>
                        <a:rPr lang="cs-CZ" sz="2800" kern="1200" dirty="0">
                          <a:effectLst/>
                        </a:rPr>
                        <a:t>Náchod</a:t>
                      </a:r>
                      <a:endParaRPr lang="cs-CZ" sz="2800" dirty="0">
                        <a:effectLst/>
                        <a:latin typeface="Times New Roman"/>
                        <a:ea typeface="Times New Roman"/>
                      </a:endParaRPr>
                    </a:p>
                  </a:txBody>
                  <a:tcPr marL="68580" marR="68580" marT="0" marB="0"/>
                </a:tc>
              </a:tr>
              <a:tr h="446208">
                <a:tc>
                  <a:txBody>
                    <a:bodyPr/>
                    <a:lstStyle/>
                    <a:p>
                      <a:pPr>
                        <a:spcAft>
                          <a:spcPts val="0"/>
                        </a:spcAft>
                      </a:pPr>
                      <a:r>
                        <a:rPr lang="cs-CZ" sz="2800" kern="1200">
                          <a:effectLst/>
                        </a:rPr>
                        <a:t>Autor</a:t>
                      </a:r>
                      <a:endParaRPr lang="cs-CZ" sz="2800">
                        <a:effectLst/>
                        <a:latin typeface="Times New Roman"/>
                        <a:ea typeface="Times New Roman"/>
                      </a:endParaRPr>
                    </a:p>
                  </a:txBody>
                  <a:tcPr marL="68580" marR="68580" marT="0" marB="0"/>
                </a:tc>
                <a:tc>
                  <a:txBody>
                    <a:bodyPr/>
                    <a:lstStyle/>
                    <a:p>
                      <a:pPr>
                        <a:spcAft>
                          <a:spcPts val="0"/>
                        </a:spcAft>
                      </a:pPr>
                      <a:r>
                        <a:rPr lang="cs-CZ" sz="2800" kern="1200" dirty="0">
                          <a:effectLst/>
                        </a:rPr>
                        <a:t>Mgr. Marie Hanzlíková</a:t>
                      </a:r>
                      <a:endParaRPr lang="cs-CZ" sz="2800" dirty="0">
                        <a:effectLst/>
                        <a:latin typeface="Times New Roman"/>
                        <a:ea typeface="Times New Roman"/>
                      </a:endParaRPr>
                    </a:p>
                  </a:txBody>
                  <a:tcPr marL="68580" marR="68580" marT="0" marB="0"/>
                </a:tc>
              </a:tr>
              <a:tr h="446208">
                <a:tc>
                  <a:txBody>
                    <a:bodyPr/>
                    <a:lstStyle/>
                    <a:p>
                      <a:pPr>
                        <a:spcAft>
                          <a:spcPts val="0"/>
                        </a:spcAft>
                      </a:pPr>
                      <a:r>
                        <a:rPr lang="cs-CZ" sz="2800" kern="1200">
                          <a:effectLst/>
                        </a:rPr>
                        <a:t>Datum</a:t>
                      </a:r>
                      <a:endParaRPr lang="cs-CZ" sz="2800">
                        <a:effectLst/>
                        <a:latin typeface="Times New Roman"/>
                        <a:ea typeface="Times New Roman"/>
                      </a:endParaRPr>
                    </a:p>
                  </a:txBody>
                  <a:tcPr marL="68580" marR="68580" marT="0" marB="0"/>
                </a:tc>
                <a:tc>
                  <a:txBody>
                    <a:bodyPr/>
                    <a:lstStyle/>
                    <a:p>
                      <a:pPr>
                        <a:spcAft>
                          <a:spcPts val="0"/>
                        </a:spcAft>
                      </a:pPr>
                      <a:r>
                        <a:rPr lang="cs-CZ" sz="2800" dirty="0" smtClean="0">
                          <a:effectLst/>
                        </a:rPr>
                        <a:t>10.7.2012</a:t>
                      </a:r>
                      <a:endParaRPr lang="cs-CZ" sz="2800" dirty="0">
                        <a:effectLst/>
                        <a:latin typeface="Times New Roman"/>
                        <a:ea typeface="Times New Roman"/>
                      </a:endParaRPr>
                    </a:p>
                  </a:txBody>
                  <a:tcPr marL="68580" marR="68580" marT="0" marB="0"/>
                </a:tc>
              </a:tr>
              <a:tr h="577270">
                <a:tc>
                  <a:txBody>
                    <a:bodyPr/>
                    <a:lstStyle/>
                    <a:p>
                      <a:pPr>
                        <a:spcAft>
                          <a:spcPts val="0"/>
                        </a:spcAft>
                      </a:pPr>
                      <a:r>
                        <a:rPr lang="cs-CZ" sz="2800" kern="1200">
                          <a:effectLst/>
                        </a:rPr>
                        <a:t>Název</a:t>
                      </a:r>
                      <a:endParaRPr lang="cs-CZ" sz="2800">
                        <a:effectLst/>
                        <a:latin typeface="Times New Roman"/>
                        <a:ea typeface="Times New Roman"/>
                      </a:endParaRPr>
                    </a:p>
                  </a:txBody>
                  <a:tcPr marL="68580" marR="68580" marT="0" marB="0"/>
                </a:tc>
                <a:tc>
                  <a:txBody>
                    <a:bodyPr/>
                    <a:lstStyle/>
                    <a:p>
                      <a:pPr>
                        <a:spcAft>
                          <a:spcPts val="0"/>
                        </a:spcAft>
                      </a:pPr>
                      <a:r>
                        <a:rPr lang="cs-CZ" sz="2800" kern="1200" dirty="0" smtClean="0">
                          <a:effectLst/>
                        </a:rPr>
                        <a:t>VY_32_INOVACE_19_Slovní druhy</a:t>
                      </a:r>
                      <a:endParaRPr lang="cs-CZ" sz="2800" dirty="0">
                        <a:effectLst/>
                        <a:latin typeface="Times New Roman"/>
                        <a:ea typeface="Times New Roman"/>
                      </a:endParaRPr>
                    </a:p>
                  </a:txBody>
                  <a:tcPr marL="68580" marR="68580" marT="0" marB="0"/>
                </a:tc>
              </a:tr>
              <a:tr h="446208">
                <a:tc>
                  <a:txBody>
                    <a:bodyPr/>
                    <a:lstStyle/>
                    <a:p>
                      <a:pPr>
                        <a:spcAft>
                          <a:spcPts val="0"/>
                        </a:spcAft>
                      </a:pPr>
                      <a:r>
                        <a:rPr lang="cs-CZ" sz="2800" kern="1200">
                          <a:effectLst/>
                        </a:rPr>
                        <a:t>Téma</a:t>
                      </a:r>
                      <a:endParaRPr lang="cs-CZ" sz="2800">
                        <a:effectLst/>
                        <a:latin typeface="Times New Roman"/>
                        <a:ea typeface="Times New Roman"/>
                      </a:endParaRPr>
                    </a:p>
                  </a:txBody>
                  <a:tcPr marL="68580" marR="68580" marT="0" marB="0"/>
                </a:tc>
                <a:tc>
                  <a:txBody>
                    <a:bodyPr/>
                    <a:lstStyle/>
                    <a:p>
                      <a:pPr>
                        <a:spcAft>
                          <a:spcPts val="0"/>
                        </a:spcAft>
                      </a:pPr>
                      <a:r>
                        <a:rPr lang="cs-CZ" sz="2800" dirty="0" smtClean="0">
                          <a:effectLst/>
                          <a:latin typeface="+mn-lt"/>
                          <a:ea typeface="Times New Roman"/>
                        </a:rPr>
                        <a:t>Slovní druhy – částice a citoslovce</a:t>
                      </a:r>
                      <a:endParaRPr lang="cs-CZ" sz="2800" dirty="0">
                        <a:effectLst/>
                        <a:latin typeface="+mn-lt"/>
                        <a:ea typeface="Times New Roman"/>
                      </a:endParaRPr>
                    </a:p>
                  </a:txBody>
                  <a:tcPr marL="68580" marR="68580" marT="0" marB="0"/>
                </a:tc>
              </a:tr>
              <a:tr h="446208">
                <a:tc>
                  <a:txBody>
                    <a:bodyPr/>
                    <a:lstStyle/>
                    <a:p>
                      <a:pPr>
                        <a:spcAft>
                          <a:spcPts val="0"/>
                        </a:spcAft>
                      </a:pPr>
                      <a:r>
                        <a:rPr lang="cs-CZ" sz="2800" kern="1200">
                          <a:effectLst/>
                        </a:rPr>
                        <a:t>Ročník</a:t>
                      </a:r>
                      <a:endParaRPr lang="cs-CZ" sz="2800">
                        <a:effectLst/>
                        <a:latin typeface="Times New Roman"/>
                        <a:ea typeface="Times New Roman"/>
                      </a:endParaRPr>
                    </a:p>
                  </a:txBody>
                  <a:tcPr marL="68580" marR="68580" marT="0" marB="0"/>
                </a:tc>
                <a:tc>
                  <a:txBody>
                    <a:bodyPr/>
                    <a:lstStyle/>
                    <a:p>
                      <a:pPr>
                        <a:spcAft>
                          <a:spcPts val="0"/>
                        </a:spcAft>
                      </a:pPr>
                      <a:r>
                        <a:rPr lang="cs-CZ" sz="2800" b="0" i="0" dirty="0" smtClean="0">
                          <a:effectLst/>
                          <a:latin typeface="+mn-lt"/>
                          <a:ea typeface="Times New Roman"/>
                        </a:rPr>
                        <a:t>3.,4.</a:t>
                      </a:r>
                      <a:endParaRPr lang="cs-CZ" sz="2800" b="0" i="0" dirty="0">
                        <a:effectLst/>
                        <a:latin typeface="+mn-lt"/>
                        <a:ea typeface="Times New Roman"/>
                      </a:endParaRPr>
                    </a:p>
                  </a:txBody>
                  <a:tcPr marL="68580" marR="68580" marT="0" marB="0"/>
                </a:tc>
              </a:tr>
              <a:tr h="446208">
                <a:tc>
                  <a:txBody>
                    <a:bodyPr/>
                    <a:lstStyle/>
                    <a:p>
                      <a:pPr>
                        <a:spcAft>
                          <a:spcPts val="0"/>
                        </a:spcAft>
                      </a:pPr>
                      <a:r>
                        <a:rPr lang="cs-CZ" sz="2800" kern="1200">
                          <a:effectLst/>
                        </a:rPr>
                        <a:t>Číslo projektu</a:t>
                      </a:r>
                      <a:endParaRPr lang="cs-CZ" sz="2800">
                        <a:effectLst/>
                        <a:latin typeface="Times New Roman"/>
                        <a:ea typeface="Times New Roman"/>
                      </a:endParaRPr>
                    </a:p>
                  </a:txBody>
                  <a:tcPr marL="68580" marR="68580" marT="0" marB="0"/>
                </a:tc>
                <a:tc>
                  <a:txBody>
                    <a:bodyPr/>
                    <a:lstStyle/>
                    <a:p>
                      <a:pPr>
                        <a:spcAft>
                          <a:spcPts val="0"/>
                        </a:spcAft>
                      </a:pPr>
                      <a:r>
                        <a:rPr lang="cs-CZ" sz="2800" kern="1200" dirty="0">
                          <a:effectLst/>
                        </a:rPr>
                        <a:t>CZ.1.07/1.4.00/21.0835</a:t>
                      </a:r>
                      <a:endParaRPr lang="cs-CZ" sz="2800" dirty="0">
                        <a:effectLst/>
                        <a:latin typeface="Times New Roman"/>
                        <a:ea typeface="Times New Roman"/>
                      </a:endParaRPr>
                    </a:p>
                  </a:txBody>
                  <a:tcPr marL="68580" marR="68580" marT="0" marB="0"/>
                </a:tc>
              </a:tr>
            </a:tbl>
          </a:graphicData>
        </a:graphic>
      </p:graphicFrame>
      <p:sp>
        <p:nvSpPr>
          <p:cNvPr id="5" name="Rectangle 1"/>
          <p:cNvSpPr>
            <a:spLocks noChangeArrowheads="1"/>
          </p:cNvSpPr>
          <p:nvPr/>
        </p:nvSpPr>
        <p:spPr bwMode="auto">
          <a:xfrm>
            <a:off x="1060450" y="22177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pic>
        <p:nvPicPr>
          <p:cNvPr id="1026" name="Picture 2" descr="C:\Users\Marie\Pictures\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9102" y="5445224"/>
            <a:ext cx="5714286" cy="1247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4927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Anotace:</a:t>
            </a:r>
            <a:endParaRPr lang="cs-CZ" sz="3200" dirty="0"/>
          </a:p>
        </p:txBody>
      </p:sp>
      <p:sp>
        <p:nvSpPr>
          <p:cNvPr id="3" name="Zástupný symbol pro obsah 2"/>
          <p:cNvSpPr>
            <a:spLocks noGrp="1"/>
          </p:cNvSpPr>
          <p:nvPr>
            <p:ph idx="1"/>
          </p:nvPr>
        </p:nvSpPr>
        <p:spPr/>
        <p:txBody>
          <a:bodyPr>
            <a:normAutofit lnSpcReduction="10000"/>
          </a:bodyPr>
          <a:lstStyle/>
          <a:p>
            <a:pPr algn="just"/>
            <a:r>
              <a:rPr lang="cs-CZ" sz="2000" dirty="0" smtClean="0"/>
              <a:t>Prezentace slouží jak ke společnému vyvození nové látky ve 3. a 4. ročníku, tak k pozdějšímu  opakování . Žáci mohou pracovat pod vedením učitele s interaktivní tabulí nebo samostatně na osobním počítači.</a:t>
            </a:r>
          </a:p>
          <a:p>
            <a:pPr algn="just"/>
            <a:r>
              <a:rPr lang="cs-CZ" sz="2000" dirty="0" smtClean="0"/>
              <a:t>V první části prezentace je stručná charakteristika slovního druhu. Žáci s pomocí učitele vyvozují další částice a citoslovce (posun provádíme kliknutím). Následují cvičení ke společnému procvičování. </a:t>
            </a:r>
          </a:p>
          <a:p>
            <a:pPr algn="just"/>
            <a:r>
              <a:rPr lang="cs-CZ" sz="2000" dirty="0" smtClean="0"/>
              <a:t>V závěru prezentace je samostatné cvičení k ověření znalostí (vhodné písemně). Kontrolu provádějí žáci společně s učitelem.</a:t>
            </a:r>
          </a:p>
          <a:p>
            <a:pPr algn="just"/>
            <a:r>
              <a:rPr lang="cs-CZ" sz="2000" dirty="0" smtClean="0"/>
              <a:t>Poslední snímek obsahuje tabulku s hodnocením, které si mohou žáci provést sami v rámci sebehodnocení.</a:t>
            </a:r>
          </a:p>
          <a:p>
            <a:pPr algn="just"/>
            <a:r>
              <a:rPr lang="cs-CZ" sz="2000" dirty="0" smtClean="0"/>
              <a:t>Přechody mezi jednotlivými snímky provádíme kliknutím.</a:t>
            </a:r>
          </a:p>
          <a:p>
            <a:pPr marL="0" indent="0" algn="ctr">
              <a:buNone/>
            </a:pPr>
            <a:r>
              <a:rPr lang="cs-CZ" dirty="0" smtClean="0"/>
              <a:t>Citace:</a:t>
            </a:r>
            <a:endParaRPr lang="cs-CZ" sz="3500" dirty="0" smtClean="0"/>
          </a:p>
          <a:p>
            <a:pPr algn="just"/>
            <a:r>
              <a:rPr lang="cs-CZ" sz="2000" dirty="0" smtClean="0"/>
              <a:t>V prezentaci byly použity obrázky volně dostupné v galerii Microsoft Office.</a:t>
            </a:r>
          </a:p>
          <a:p>
            <a:endParaRPr lang="cs-CZ" sz="2000" dirty="0" smtClean="0"/>
          </a:p>
          <a:p>
            <a:endParaRPr lang="cs-CZ" sz="2000" dirty="0" smtClean="0"/>
          </a:p>
          <a:p>
            <a:endParaRPr lang="cs-CZ" sz="2000" dirty="0"/>
          </a:p>
        </p:txBody>
      </p:sp>
    </p:spTree>
    <p:extLst>
      <p:ext uri="{BB962C8B-B14F-4D97-AF65-F5344CB8AC3E}">
        <p14:creationId xmlns:p14="http://schemas.microsoft.com/office/powerpoint/2010/main" val="1892408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smtClean="0"/>
              <a:t>SLOVNÍ DRUHY</a:t>
            </a:r>
            <a:endParaRPr lang="cs-CZ" b="1" dirty="0"/>
          </a:p>
        </p:txBody>
      </p:sp>
      <p:sp>
        <p:nvSpPr>
          <p:cNvPr id="3" name="Podnadpis 2"/>
          <p:cNvSpPr>
            <a:spLocks noGrp="1"/>
          </p:cNvSpPr>
          <p:nvPr>
            <p:ph type="subTitle" idx="1"/>
          </p:nvPr>
        </p:nvSpPr>
        <p:spPr>
          <a:xfrm>
            <a:off x="1371600" y="3886200"/>
            <a:ext cx="6400800" cy="694928"/>
          </a:xfrm>
        </p:spPr>
        <p:txBody>
          <a:bodyPr/>
          <a:lstStyle/>
          <a:p>
            <a:r>
              <a:rPr lang="cs-CZ" b="1" dirty="0" smtClean="0">
                <a:solidFill>
                  <a:srgbClr val="FF0000"/>
                </a:solidFill>
              </a:rPr>
              <a:t>ČÁSTICE A CITOSLOVCE</a:t>
            </a:r>
            <a:endParaRPr lang="cs-CZ" b="1" dirty="0">
              <a:solidFill>
                <a:srgbClr val="FF0000"/>
              </a:solidFill>
            </a:endParaRPr>
          </a:p>
        </p:txBody>
      </p:sp>
    </p:spTree>
    <p:extLst>
      <p:ext uri="{BB962C8B-B14F-4D97-AF65-F5344CB8AC3E}">
        <p14:creationId xmlns:p14="http://schemas.microsoft.com/office/powerpoint/2010/main" val="397765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b="1" dirty="0" smtClean="0">
                <a:solidFill>
                  <a:srgbClr val="FF0000"/>
                </a:solidFill>
              </a:rPr>
              <a:t>Částice</a:t>
            </a:r>
            <a:endParaRPr lang="cs-CZ" b="1" dirty="0">
              <a:solidFill>
                <a:srgbClr val="FF0000"/>
              </a:solidFill>
            </a:endParaRPr>
          </a:p>
        </p:txBody>
      </p:sp>
      <p:sp>
        <p:nvSpPr>
          <p:cNvPr id="3" name="Zástupný symbol pro obsah 2"/>
          <p:cNvSpPr>
            <a:spLocks noGrp="1"/>
          </p:cNvSpPr>
          <p:nvPr>
            <p:ph idx="1"/>
          </p:nvPr>
        </p:nvSpPr>
        <p:spPr>
          <a:xfrm>
            <a:off x="467544" y="1268761"/>
            <a:ext cx="8229600" cy="1368151"/>
          </a:xfrm>
        </p:spPr>
        <p:txBody>
          <a:bodyPr/>
          <a:lstStyle/>
          <a:p>
            <a:pPr algn="ctr"/>
            <a:r>
              <a:rPr lang="cs-CZ" b="1" dirty="0" smtClean="0"/>
              <a:t>jsou slova neohebná</a:t>
            </a:r>
          </a:p>
          <a:p>
            <a:pPr algn="ctr"/>
            <a:r>
              <a:rPr lang="cs-CZ" b="1" dirty="0" smtClean="0"/>
              <a:t>zpravidla uvozují věty</a:t>
            </a:r>
            <a:endParaRPr lang="cs-CZ" b="1" dirty="0"/>
          </a:p>
        </p:txBody>
      </p:sp>
      <p:sp>
        <p:nvSpPr>
          <p:cNvPr id="4" name="TextovéPole 3"/>
          <p:cNvSpPr txBox="1"/>
          <p:nvPr/>
        </p:nvSpPr>
        <p:spPr>
          <a:xfrm>
            <a:off x="541678" y="2776571"/>
            <a:ext cx="4392488"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b="1" u="sng" dirty="0" smtClean="0">
                <a:solidFill>
                  <a:srgbClr val="FF0000"/>
                </a:solidFill>
              </a:rPr>
              <a:t>Kéž </a:t>
            </a:r>
            <a:r>
              <a:rPr lang="cs-CZ" sz="3200" dirty="0" smtClean="0">
                <a:solidFill>
                  <a:schemeClr val="tx1"/>
                </a:solidFill>
              </a:rPr>
              <a:t>by už byly prázdniny</a:t>
            </a:r>
            <a:r>
              <a:rPr lang="cs-CZ" sz="3200" dirty="0" smtClean="0"/>
              <a:t>.</a:t>
            </a:r>
            <a:endParaRPr lang="cs-CZ" sz="3200" dirty="0"/>
          </a:p>
        </p:txBody>
      </p:sp>
      <p:sp>
        <p:nvSpPr>
          <p:cNvPr id="5" name="TextovéPole 4"/>
          <p:cNvSpPr txBox="1"/>
          <p:nvPr/>
        </p:nvSpPr>
        <p:spPr>
          <a:xfrm>
            <a:off x="3354652" y="3999612"/>
            <a:ext cx="3600400"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b="1" u="sng" dirty="0" smtClean="0">
                <a:solidFill>
                  <a:srgbClr val="FF0000"/>
                </a:solidFill>
              </a:rPr>
              <a:t>Ať</a:t>
            </a:r>
            <a:r>
              <a:rPr lang="cs-CZ" sz="3200" dirty="0" smtClean="0"/>
              <a:t> žije naše babička!</a:t>
            </a:r>
            <a:endParaRPr lang="cs-CZ" sz="3200" dirty="0"/>
          </a:p>
        </p:txBody>
      </p:sp>
      <p:sp>
        <p:nvSpPr>
          <p:cNvPr id="6" name="TextovéPole 5"/>
          <p:cNvSpPr txBox="1"/>
          <p:nvPr/>
        </p:nvSpPr>
        <p:spPr>
          <a:xfrm>
            <a:off x="541678" y="4864804"/>
            <a:ext cx="374441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b="1" u="sng" dirty="0" smtClean="0">
                <a:solidFill>
                  <a:srgbClr val="FF0000"/>
                </a:solidFill>
              </a:rPr>
              <a:t>Zdalipak</a:t>
            </a:r>
            <a:r>
              <a:rPr lang="cs-CZ" sz="3200" dirty="0" smtClean="0"/>
              <a:t> už jsi zdráv?</a:t>
            </a:r>
            <a:endParaRPr lang="cs-CZ" sz="3200" dirty="0"/>
          </a:p>
        </p:txBody>
      </p:sp>
      <p:sp>
        <p:nvSpPr>
          <p:cNvPr id="8" name="TextovéPole 7"/>
          <p:cNvSpPr txBox="1"/>
          <p:nvPr/>
        </p:nvSpPr>
        <p:spPr>
          <a:xfrm>
            <a:off x="3698077" y="6093295"/>
            <a:ext cx="453650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b="1" u="sng" dirty="0" smtClean="0">
                <a:solidFill>
                  <a:srgbClr val="FF0000"/>
                </a:solidFill>
              </a:rPr>
              <a:t>Nechť </a:t>
            </a:r>
            <a:r>
              <a:rPr lang="cs-CZ" sz="3200" dirty="0" smtClean="0">
                <a:solidFill>
                  <a:schemeClr val="tx1"/>
                </a:solidFill>
              </a:rPr>
              <a:t>se nám dílo podaří.</a:t>
            </a:r>
            <a:endParaRPr lang="cs-CZ" sz="3200" dirty="0">
              <a:solidFill>
                <a:schemeClr val="tx1"/>
              </a:solidFill>
            </a:endParaRPr>
          </a:p>
        </p:txBody>
      </p:sp>
      <p:pic>
        <p:nvPicPr>
          <p:cNvPr id="1030" name="Picture 6" descr="C:\Users\Marie\AppData\Local\Microsoft\Windows\Temporary Internet Files\Content.IE5\XM2V0L90\MP9004422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1862" y="3429522"/>
            <a:ext cx="1876060" cy="125070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Marie\AppData\Local\Microsoft\Windows\Temporary Internet Files\Content.IE5\FJJN0P6L\MC90032461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2793310"/>
            <a:ext cx="1509674" cy="1818742"/>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Marie\AppData\Local\Microsoft\Windows\Temporary Internet Files\Content.IE5\XM2V0L90\MC90036098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8844" y="5546215"/>
            <a:ext cx="2383052" cy="11885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Marie\AppData\Local\Microsoft\Windows\Temporary Internet Files\Content.IE5\VX5S5QO6\MP90044219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57995" y="4680228"/>
            <a:ext cx="1997057" cy="1331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7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5"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1000" fill="hold"/>
                                        <p:tgtEl>
                                          <p:spTgt spid="4"/>
                                        </p:tgtEl>
                                        <p:attrNameLst>
                                          <p:attrName>ppt_w</p:attrName>
                                        </p:attrNameLst>
                                      </p:cBhvr>
                                      <p:tavLst>
                                        <p:tav tm="0">
                                          <p:val>
                                            <p:fltVal val="0"/>
                                          </p:val>
                                        </p:tav>
                                        <p:tav tm="100000">
                                          <p:val>
                                            <p:strVal val="#ppt_w"/>
                                          </p:val>
                                        </p:tav>
                                      </p:tavLst>
                                    </p:anim>
                                    <p:anim calcmode="lin" valueType="num">
                                      <p:cBhvr>
                                        <p:cTn id="27" dur="1000" fill="hold"/>
                                        <p:tgtEl>
                                          <p:spTgt spid="4"/>
                                        </p:tgtEl>
                                        <p:attrNameLst>
                                          <p:attrName>ppt_h</p:attrName>
                                        </p:attrNameLst>
                                      </p:cBhvr>
                                      <p:tavLst>
                                        <p:tav tm="0">
                                          <p:val>
                                            <p:fltVal val="0"/>
                                          </p:val>
                                        </p:tav>
                                        <p:tav tm="100000">
                                          <p:val>
                                            <p:strVal val="#ppt_h"/>
                                          </p:val>
                                        </p:tav>
                                      </p:tavLst>
                                    </p:anim>
                                    <p:anim calcmode="lin" valueType="num">
                                      <p:cBhvr>
                                        <p:cTn id="28"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29"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par>
                          <p:cTn id="30" fill="hold">
                            <p:stCondLst>
                              <p:cond delay="1000"/>
                            </p:stCondLst>
                            <p:childTnLst>
                              <p:par>
                                <p:cTn id="31" presetID="26" presetClass="entr" presetSubtype="0" fill="hold" nodeType="afterEffect">
                                  <p:stCondLst>
                                    <p:cond delay="0"/>
                                  </p:stCondLst>
                                  <p:childTnLst>
                                    <p:set>
                                      <p:cBhvr>
                                        <p:cTn id="32" dur="1" fill="hold">
                                          <p:stCondLst>
                                            <p:cond delay="0"/>
                                          </p:stCondLst>
                                        </p:cTn>
                                        <p:tgtEl>
                                          <p:spTgt spid="1030"/>
                                        </p:tgtEl>
                                        <p:attrNameLst>
                                          <p:attrName>style.visibility</p:attrName>
                                        </p:attrNameLst>
                                      </p:cBhvr>
                                      <p:to>
                                        <p:strVal val="visible"/>
                                      </p:to>
                                    </p:set>
                                    <p:animEffect transition="in" filter="wipe(down)">
                                      <p:cBhvr>
                                        <p:cTn id="33" dur="580">
                                          <p:stCondLst>
                                            <p:cond delay="0"/>
                                          </p:stCondLst>
                                        </p:cTn>
                                        <p:tgtEl>
                                          <p:spTgt spid="1030"/>
                                        </p:tgtEl>
                                      </p:cBhvr>
                                    </p:animEffect>
                                    <p:anim calcmode="lin" valueType="num">
                                      <p:cBhvr>
                                        <p:cTn id="34" dur="1822" tmFilter="0,0; 0.14,0.36; 0.43,0.73; 0.71,0.91; 1.0,1.0">
                                          <p:stCondLst>
                                            <p:cond delay="0"/>
                                          </p:stCondLst>
                                        </p:cTn>
                                        <p:tgtEl>
                                          <p:spTgt spid="1030"/>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030"/>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030"/>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030"/>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030"/>
                                        </p:tgtEl>
                                        <p:attrNameLst>
                                          <p:attrName>ppt_y</p:attrName>
                                        </p:attrNameLst>
                                      </p:cBhvr>
                                      <p:tavLst>
                                        <p:tav tm="0" fmla="#ppt_y-sin(pi*$)/81">
                                          <p:val>
                                            <p:fltVal val="0"/>
                                          </p:val>
                                        </p:tav>
                                        <p:tav tm="100000">
                                          <p:val>
                                            <p:fltVal val="1"/>
                                          </p:val>
                                        </p:tav>
                                      </p:tavLst>
                                    </p:anim>
                                    <p:animScale>
                                      <p:cBhvr>
                                        <p:cTn id="39" dur="26">
                                          <p:stCondLst>
                                            <p:cond delay="650"/>
                                          </p:stCondLst>
                                        </p:cTn>
                                        <p:tgtEl>
                                          <p:spTgt spid="1030"/>
                                        </p:tgtEl>
                                      </p:cBhvr>
                                      <p:to x="100000" y="60000"/>
                                    </p:animScale>
                                    <p:animScale>
                                      <p:cBhvr>
                                        <p:cTn id="40" dur="166" decel="50000">
                                          <p:stCondLst>
                                            <p:cond delay="676"/>
                                          </p:stCondLst>
                                        </p:cTn>
                                        <p:tgtEl>
                                          <p:spTgt spid="1030"/>
                                        </p:tgtEl>
                                      </p:cBhvr>
                                      <p:to x="100000" y="100000"/>
                                    </p:animScale>
                                    <p:animScale>
                                      <p:cBhvr>
                                        <p:cTn id="41" dur="26">
                                          <p:stCondLst>
                                            <p:cond delay="1312"/>
                                          </p:stCondLst>
                                        </p:cTn>
                                        <p:tgtEl>
                                          <p:spTgt spid="1030"/>
                                        </p:tgtEl>
                                      </p:cBhvr>
                                      <p:to x="100000" y="80000"/>
                                    </p:animScale>
                                    <p:animScale>
                                      <p:cBhvr>
                                        <p:cTn id="42" dur="166" decel="50000">
                                          <p:stCondLst>
                                            <p:cond delay="1338"/>
                                          </p:stCondLst>
                                        </p:cTn>
                                        <p:tgtEl>
                                          <p:spTgt spid="1030"/>
                                        </p:tgtEl>
                                      </p:cBhvr>
                                      <p:to x="100000" y="100000"/>
                                    </p:animScale>
                                    <p:animScale>
                                      <p:cBhvr>
                                        <p:cTn id="43" dur="26">
                                          <p:stCondLst>
                                            <p:cond delay="1642"/>
                                          </p:stCondLst>
                                        </p:cTn>
                                        <p:tgtEl>
                                          <p:spTgt spid="1030"/>
                                        </p:tgtEl>
                                      </p:cBhvr>
                                      <p:to x="100000" y="90000"/>
                                    </p:animScale>
                                    <p:animScale>
                                      <p:cBhvr>
                                        <p:cTn id="44" dur="166" decel="50000">
                                          <p:stCondLst>
                                            <p:cond delay="1668"/>
                                          </p:stCondLst>
                                        </p:cTn>
                                        <p:tgtEl>
                                          <p:spTgt spid="1030"/>
                                        </p:tgtEl>
                                      </p:cBhvr>
                                      <p:to x="100000" y="100000"/>
                                    </p:animScale>
                                    <p:animScale>
                                      <p:cBhvr>
                                        <p:cTn id="45" dur="26">
                                          <p:stCondLst>
                                            <p:cond delay="1808"/>
                                          </p:stCondLst>
                                        </p:cTn>
                                        <p:tgtEl>
                                          <p:spTgt spid="1030"/>
                                        </p:tgtEl>
                                      </p:cBhvr>
                                      <p:to x="100000" y="95000"/>
                                    </p:animScale>
                                    <p:animScale>
                                      <p:cBhvr>
                                        <p:cTn id="46" dur="166" decel="50000">
                                          <p:stCondLst>
                                            <p:cond delay="1834"/>
                                          </p:stCondLst>
                                        </p:cTn>
                                        <p:tgtEl>
                                          <p:spTgt spid="1030"/>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15"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p:cTn id="51" dur="1000" fill="hold"/>
                                        <p:tgtEl>
                                          <p:spTgt spid="5"/>
                                        </p:tgtEl>
                                        <p:attrNameLst>
                                          <p:attrName>ppt_w</p:attrName>
                                        </p:attrNameLst>
                                      </p:cBhvr>
                                      <p:tavLst>
                                        <p:tav tm="0">
                                          <p:val>
                                            <p:fltVal val="0"/>
                                          </p:val>
                                        </p:tav>
                                        <p:tav tm="100000">
                                          <p:val>
                                            <p:strVal val="#ppt_w"/>
                                          </p:val>
                                        </p:tav>
                                      </p:tavLst>
                                    </p:anim>
                                    <p:anim calcmode="lin" valueType="num">
                                      <p:cBhvr>
                                        <p:cTn id="52" dur="1000" fill="hold"/>
                                        <p:tgtEl>
                                          <p:spTgt spid="5"/>
                                        </p:tgtEl>
                                        <p:attrNameLst>
                                          <p:attrName>ppt_h</p:attrName>
                                        </p:attrNameLst>
                                      </p:cBhvr>
                                      <p:tavLst>
                                        <p:tav tm="0">
                                          <p:val>
                                            <p:fltVal val="0"/>
                                          </p:val>
                                        </p:tav>
                                        <p:tav tm="100000">
                                          <p:val>
                                            <p:strVal val="#ppt_h"/>
                                          </p:val>
                                        </p:tav>
                                      </p:tavLst>
                                    </p:anim>
                                    <p:anim calcmode="lin" valueType="num">
                                      <p:cBhvr>
                                        <p:cTn id="53"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54"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par>
                          <p:cTn id="55" fill="hold">
                            <p:stCondLst>
                              <p:cond delay="1000"/>
                            </p:stCondLst>
                            <p:childTnLst>
                              <p:par>
                                <p:cTn id="56" presetID="26" presetClass="entr" presetSubtype="0" fill="hold" nodeType="afterEffect">
                                  <p:stCondLst>
                                    <p:cond delay="0"/>
                                  </p:stCondLst>
                                  <p:childTnLst>
                                    <p:set>
                                      <p:cBhvr>
                                        <p:cTn id="57" dur="1" fill="hold">
                                          <p:stCondLst>
                                            <p:cond delay="0"/>
                                          </p:stCondLst>
                                        </p:cTn>
                                        <p:tgtEl>
                                          <p:spTgt spid="1031"/>
                                        </p:tgtEl>
                                        <p:attrNameLst>
                                          <p:attrName>style.visibility</p:attrName>
                                        </p:attrNameLst>
                                      </p:cBhvr>
                                      <p:to>
                                        <p:strVal val="visible"/>
                                      </p:to>
                                    </p:set>
                                    <p:animEffect transition="in" filter="wipe(down)">
                                      <p:cBhvr>
                                        <p:cTn id="58" dur="580">
                                          <p:stCondLst>
                                            <p:cond delay="0"/>
                                          </p:stCondLst>
                                        </p:cTn>
                                        <p:tgtEl>
                                          <p:spTgt spid="1031"/>
                                        </p:tgtEl>
                                      </p:cBhvr>
                                    </p:animEffect>
                                    <p:anim calcmode="lin" valueType="num">
                                      <p:cBhvr>
                                        <p:cTn id="59" dur="1822" tmFilter="0,0; 0.14,0.36; 0.43,0.73; 0.71,0.91; 1.0,1.0">
                                          <p:stCondLst>
                                            <p:cond delay="0"/>
                                          </p:stCondLst>
                                        </p:cTn>
                                        <p:tgtEl>
                                          <p:spTgt spid="1031"/>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1031"/>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1031"/>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1031"/>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1031"/>
                                        </p:tgtEl>
                                        <p:attrNameLst>
                                          <p:attrName>ppt_y</p:attrName>
                                        </p:attrNameLst>
                                      </p:cBhvr>
                                      <p:tavLst>
                                        <p:tav tm="0" fmla="#ppt_y-sin(pi*$)/81">
                                          <p:val>
                                            <p:fltVal val="0"/>
                                          </p:val>
                                        </p:tav>
                                        <p:tav tm="100000">
                                          <p:val>
                                            <p:fltVal val="1"/>
                                          </p:val>
                                        </p:tav>
                                      </p:tavLst>
                                    </p:anim>
                                    <p:animScale>
                                      <p:cBhvr>
                                        <p:cTn id="64" dur="26">
                                          <p:stCondLst>
                                            <p:cond delay="650"/>
                                          </p:stCondLst>
                                        </p:cTn>
                                        <p:tgtEl>
                                          <p:spTgt spid="1031"/>
                                        </p:tgtEl>
                                      </p:cBhvr>
                                      <p:to x="100000" y="60000"/>
                                    </p:animScale>
                                    <p:animScale>
                                      <p:cBhvr>
                                        <p:cTn id="65" dur="166" decel="50000">
                                          <p:stCondLst>
                                            <p:cond delay="676"/>
                                          </p:stCondLst>
                                        </p:cTn>
                                        <p:tgtEl>
                                          <p:spTgt spid="1031"/>
                                        </p:tgtEl>
                                      </p:cBhvr>
                                      <p:to x="100000" y="100000"/>
                                    </p:animScale>
                                    <p:animScale>
                                      <p:cBhvr>
                                        <p:cTn id="66" dur="26">
                                          <p:stCondLst>
                                            <p:cond delay="1312"/>
                                          </p:stCondLst>
                                        </p:cTn>
                                        <p:tgtEl>
                                          <p:spTgt spid="1031"/>
                                        </p:tgtEl>
                                      </p:cBhvr>
                                      <p:to x="100000" y="80000"/>
                                    </p:animScale>
                                    <p:animScale>
                                      <p:cBhvr>
                                        <p:cTn id="67" dur="166" decel="50000">
                                          <p:stCondLst>
                                            <p:cond delay="1338"/>
                                          </p:stCondLst>
                                        </p:cTn>
                                        <p:tgtEl>
                                          <p:spTgt spid="1031"/>
                                        </p:tgtEl>
                                      </p:cBhvr>
                                      <p:to x="100000" y="100000"/>
                                    </p:animScale>
                                    <p:animScale>
                                      <p:cBhvr>
                                        <p:cTn id="68" dur="26">
                                          <p:stCondLst>
                                            <p:cond delay="1642"/>
                                          </p:stCondLst>
                                        </p:cTn>
                                        <p:tgtEl>
                                          <p:spTgt spid="1031"/>
                                        </p:tgtEl>
                                      </p:cBhvr>
                                      <p:to x="100000" y="90000"/>
                                    </p:animScale>
                                    <p:animScale>
                                      <p:cBhvr>
                                        <p:cTn id="69" dur="166" decel="50000">
                                          <p:stCondLst>
                                            <p:cond delay="1668"/>
                                          </p:stCondLst>
                                        </p:cTn>
                                        <p:tgtEl>
                                          <p:spTgt spid="1031"/>
                                        </p:tgtEl>
                                      </p:cBhvr>
                                      <p:to x="100000" y="100000"/>
                                    </p:animScale>
                                    <p:animScale>
                                      <p:cBhvr>
                                        <p:cTn id="70" dur="26">
                                          <p:stCondLst>
                                            <p:cond delay="1808"/>
                                          </p:stCondLst>
                                        </p:cTn>
                                        <p:tgtEl>
                                          <p:spTgt spid="1031"/>
                                        </p:tgtEl>
                                      </p:cBhvr>
                                      <p:to x="100000" y="95000"/>
                                    </p:animScale>
                                    <p:animScale>
                                      <p:cBhvr>
                                        <p:cTn id="71" dur="166" decel="50000">
                                          <p:stCondLst>
                                            <p:cond delay="1834"/>
                                          </p:stCondLst>
                                        </p:cTn>
                                        <p:tgtEl>
                                          <p:spTgt spid="1031"/>
                                        </p:tgtEl>
                                      </p:cBhvr>
                                      <p:to x="100000" y="100000"/>
                                    </p:animScale>
                                  </p:childTnLst>
                                </p:cTn>
                              </p:par>
                            </p:childTnLst>
                          </p:cTn>
                        </p:par>
                      </p:childTnLst>
                    </p:cTn>
                  </p:par>
                  <p:par>
                    <p:cTn id="72" fill="hold">
                      <p:stCondLst>
                        <p:cond delay="indefinite"/>
                      </p:stCondLst>
                      <p:childTnLst>
                        <p:par>
                          <p:cTn id="73" fill="hold">
                            <p:stCondLst>
                              <p:cond delay="0"/>
                            </p:stCondLst>
                            <p:childTnLst>
                              <p:par>
                                <p:cTn id="74" presetID="15" presetClass="entr" presetSubtype="0" fill="hold" grpId="0" nodeType="clickEffect">
                                  <p:stCondLst>
                                    <p:cond delay="0"/>
                                  </p:stCondLst>
                                  <p:childTnLst>
                                    <p:set>
                                      <p:cBhvr>
                                        <p:cTn id="75" dur="1" fill="hold">
                                          <p:stCondLst>
                                            <p:cond delay="0"/>
                                          </p:stCondLst>
                                        </p:cTn>
                                        <p:tgtEl>
                                          <p:spTgt spid="6"/>
                                        </p:tgtEl>
                                        <p:attrNameLst>
                                          <p:attrName>style.visibility</p:attrName>
                                        </p:attrNameLst>
                                      </p:cBhvr>
                                      <p:to>
                                        <p:strVal val="visible"/>
                                      </p:to>
                                    </p:set>
                                    <p:anim calcmode="lin" valueType="num">
                                      <p:cBhvr>
                                        <p:cTn id="76" dur="1000" fill="hold"/>
                                        <p:tgtEl>
                                          <p:spTgt spid="6"/>
                                        </p:tgtEl>
                                        <p:attrNameLst>
                                          <p:attrName>ppt_w</p:attrName>
                                        </p:attrNameLst>
                                      </p:cBhvr>
                                      <p:tavLst>
                                        <p:tav tm="0">
                                          <p:val>
                                            <p:fltVal val="0"/>
                                          </p:val>
                                        </p:tav>
                                        <p:tav tm="100000">
                                          <p:val>
                                            <p:strVal val="#ppt_w"/>
                                          </p:val>
                                        </p:tav>
                                      </p:tavLst>
                                    </p:anim>
                                    <p:anim calcmode="lin" valueType="num">
                                      <p:cBhvr>
                                        <p:cTn id="77" dur="1000" fill="hold"/>
                                        <p:tgtEl>
                                          <p:spTgt spid="6"/>
                                        </p:tgtEl>
                                        <p:attrNameLst>
                                          <p:attrName>ppt_h</p:attrName>
                                        </p:attrNameLst>
                                      </p:cBhvr>
                                      <p:tavLst>
                                        <p:tav tm="0">
                                          <p:val>
                                            <p:fltVal val="0"/>
                                          </p:val>
                                        </p:tav>
                                        <p:tav tm="100000">
                                          <p:val>
                                            <p:strVal val="#ppt_h"/>
                                          </p:val>
                                        </p:tav>
                                      </p:tavLst>
                                    </p:anim>
                                    <p:anim calcmode="lin" valueType="num">
                                      <p:cBhvr>
                                        <p:cTn id="78"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79" dur="1000" fill="hold"/>
                                        <p:tgtEl>
                                          <p:spTgt spid="6"/>
                                        </p:tgtEl>
                                        <p:attrNameLst>
                                          <p:attrName>ppt_y</p:attrName>
                                        </p:attrNameLst>
                                      </p:cBhvr>
                                      <p:tavLst>
                                        <p:tav tm="0" fmla="#ppt_y+(sin(-2*pi*(1-$))*-#ppt_x+cos(-2*pi*(1-$))*(1-#ppt_y))*(1-$)">
                                          <p:val>
                                            <p:fltVal val="0"/>
                                          </p:val>
                                        </p:tav>
                                        <p:tav tm="100000">
                                          <p:val>
                                            <p:fltVal val="1"/>
                                          </p:val>
                                        </p:tav>
                                      </p:tavLst>
                                    </p:anim>
                                  </p:childTnLst>
                                </p:cTn>
                              </p:par>
                            </p:childTnLst>
                          </p:cTn>
                        </p:par>
                        <p:par>
                          <p:cTn id="80" fill="hold">
                            <p:stCondLst>
                              <p:cond delay="1000"/>
                            </p:stCondLst>
                            <p:childTnLst>
                              <p:par>
                                <p:cTn id="81" presetID="26" presetClass="entr" presetSubtype="0" fill="hold" nodeType="afterEffect">
                                  <p:stCondLst>
                                    <p:cond delay="0"/>
                                  </p:stCondLst>
                                  <p:childTnLst>
                                    <p:set>
                                      <p:cBhvr>
                                        <p:cTn id="82" dur="1" fill="hold">
                                          <p:stCondLst>
                                            <p:cond delay="0"/>
                                          </p:stCondLst>
                                        </p:cTn>
                                        <p:tgtEl>
                                          <p:spTgt spid="1033"/>
                                        </p:tgtEl>
                                        <p:attrNameLst>
                                          <p:attrName>style.visibility</p:attrName>
                                        </p:attrNameLst>
                                      </p:cBhvr>
                                      <p:to>
                                        <p:strVal val="visible"/>
                                      </p:to>
                                    </p:set>
                                    <p:animEffect transition="in" filter="wipe(down)">
                                      <p:cBhvr>
                                        <p:cTn id="83" dur="580">
                                          <p:stCondLst>
                                            <p:cond delay="0"/>
                                          </p:stCondLst>
                                        </p:cTn>
                                        <p:tgtEl>
                                          <p:spTgt spid="1033"/>
                                        </p:tgtEl>
                                      </p:cBhvr>
                                    </p:animEffect>
                                    <p:anim calcmode="lin" valueType="num">
                                      <p:cBhvr>
                                        <p:cTn id="84" dur="1822" tmFilter="0,0; 0.14,0.36; 0.43,0.73; 0.71,0.91; 1.0,1.0">
                                          <p:stCondLst>
                                            <p:cond delay="0"/>
                                          </p:stCondLst>
                                        </p:cTn>
                                        <p:tgtEl>
                                          <p:spTgt spid="1033"/>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033"/>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033"/>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033"/>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033"/>
                                        </p:tgtEl>
                                        <p:attrNameLst>
                                          <p:attrName>ppt_y</p:attrName>
                                        </p:attrNameLst>
                                      </p:cBhvr>
                                      <p:tavLst>
                                        <p:tav tm="0" fmla="#ppt_y-sin(pi*$)/81">
                                          <p:val>
                                            <p:fltVal val="0"/>
                                          </p:val>
                                        </p:tav>
                                        <p:tav tm="100000">
                                          <p:val>
                                            <p:fltVal val="1"/>
                                          </p:val>
                                        </p:tav>
                                      </p:tavLst>
                                    </p:anim>
                                    <p:animScale>
                                      <p:cBhvr>
                                        <p:cTn id="89" dur="26">
                                          <p:stCondLst>
                                            <p:cond delay="650"/>
                                          </p:stCondLst>
                                        </p:cTn>
                                        <p:tgtEl>
                                          <p:spTgt spid="1033"/>
                                        </p:tgtEl>
                                      </p:cBhvr>
                                      <p:to x="100000" y="60000"/>
                                    </p:animScale>
                                    <p:animScale>
                                      <p:cBhvr>
                                        <p:cTn id="90" dur="166" decel="50000">
                                          <p:stCondLst>
                                            <p:cond delay="676"/>
                                          </p:stCondLst>
                                        </p:cTn>
                                        <p:tgtEl>
                                          <p:spTgt spid="1033"/>
                                        </p:tgtEl>
                                      </p:cBhvr>
                                      <p:to x="100000" y="100000"/>
                                    </p:animScale>
                                    <p:animScale>
                                      <p:cBhvr>
                                        <p:cTn id="91" dur="26">
                                          <p:stCondLst>
                                            <p:cond delay="1312"/>
                                          </p:stCondLst>
                                        </p:cTn>
                                        <p:tgtEl>
                                          <p:spTgt spid="1033"/>
                                        </p:tgtEl>
                                      </p:cBhvr>
                                      <p:to x="100000" y="80000"/>
                                    </p:animScale>
                                    <p:animScale>
                                      <p:cBhvr>
                                        <p:cTn id="92" dur="166" decel="50000">
                                          <p:stCondLst>
                                            <p:cond delay="1338"/>
                                          </p:stCondLst>
                                        </p:cTn>
                                        <p:tgtEl>
                                          <p:spTgt spid="1033"/>
                                        </p:tgtEl>
                                      </p:cBhvr>
                                      <p:to x="100000" y="100000"/>
                                    </p:animScale>
                                    <p:animScale>
                                      <p:cBhvr>
                                        <p:cTn id="93" dur="26">
                                          <p:stCondLst>
                                            <p:cond delay="1642"/>
                                          </p:stCondLst>
                                        </p:cTn>
                                        <p:tgtEl>
                                          <p:spTgt spid="1033"/>
                                        </p:tgtEl>
                                      </p:cBhvr>
                                      <p:to x="100000" y="90000"/>
                                    </p:animScale>
                                    <p:animScale>
                                      <p:cBhvr>
                                        <p:cTn id="94" dur="166" decel="50000">
                                          <p:stCondLst>
                                            <p:cond delay="1668"/>
                                          </p:stCondLst>
                                        </p:cTn>
                                        <p:tgtEl>
                                          <p:spTgt spid="1033"/>
                                        </p:tgtEl>
                                      </p:cBhvr>
                                      <p:to x="100000" y="100000"/>
                                    </p:animScale>
                                    <p:animScale>
                                      <p:cBhvr>
                                        <p:cTn id="95" dur="26">
                                          <p:stCondLst>
                                            <p:cond delay="1808"/>
                                          </p:stCondLst>
                                        </p:cTn>
                                        <p:tgtEl>
                                          <p:spTgt spid="1033"/>
                                        </p:tgtEl>
                                      </p:cBhvr>
                                      <p:to x="100000" y="95000"/>
                                    </p:animScale>
                                    <p:animScale>
                                      <p:cBhvr>
                                        <p:cTn id="96" dur="166" decel="50000">
                                          <p:stCondLst>
                                            <p:cond delay="1834"/>
                                          </p:stCondLst>
                                        </p:cTn>
                                        <p:tgtEl>
                                          <p:spTgt spid="1033"/>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15" presetClass="entr" presetSubtype="0" fill="hold" grpId="0" nodeType="clickEffect">
                                  <p:stCondLst>
                                    <p:cond delay="0"/>
                                  </p:stCondLst>
                                  <p:childTnLst>
                                    <p:set>
                                      <p:cBhvr>
                                        <p:cTn id="100" dur="1" fill="hold">
                                          <p:stCondLst>
                                            <p:cond delay="0"/>
                                          </p:stCondLst>
                                        </p:cTn>
                                        <p:tgtEl>
                                          <p:spTgt spid="8"/>
                                        </p:tgtEl>
                                        <p:attrNameLst>
                                          <p:attrName>style.visibility</p:attrName>
                                        </p:attrNameLst>
                                      </p:cBhvr>
                                      <p:to>
                                        <p:strVal val="visible"/>
                                      </p:to>
                                    </p:set>
                                    <p:anim calcmode="lin" valueType="num">
                                      <p:cBhvr>
                                        <p:cTn id="101" dur="1000" fill="hold"/>
                                        <p:tgtEl>
                                          <p:spTgt spid="8"/>
                                        </p:tgtEl>
                                        <p:attrNameLst>
                                          <p:attrName>ppt_w</p:attrName>
                                        </p:attrNameLst>
                                      </p:cBhvr>
                                      <p:tavLst>
                                        <p:tav tm="0">
                                          <p:val>
                                            <p:fltVal val="0"/>
                                          </p:val>
                                        </p:tav>
                                        <p:tav tm="100000">
                                          <p:val>
                                            <p:strVal val="#ppt_w"/>
                                          </p:val>
                                        </p:tav>
                                      </p:tavLst>
                                    </p:anim>
                                    <p:anim calcmode="lin" valueType="num">
                                      <p:cBhvr>
                                        <p:cTn id="102" dur="1000" fill="hold"/>
                                        <p:tgtEl>
                                          <p:spTgt spid="8"/>
                                        </p:tgtEl>
                                        <p:attrNameLst>
                                          <p:attrName>ppt_h</p:attrName>
                                        </p:attrNameLst>
                                      </p:cBhvr>
                                      <p:tavLst>
                                        <p:tav tm="0">
                                          <p:val>
                                            <p:fltVal val="0"/>
                                          </p:val>
                                        </p:tav>
                                        <p:tav tm="100000">
                                          <p:val>
                                            <p:strVal val="#ppt_h"/>
                                          </p:val>
                                        </p:tav>
                                      </p:tavLst>
                                    </p:anim>
                                    <p:anim calcmode="lin" valueType="num">
                                      <p:cBhvr>
                                        <p:cTn id="103"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104"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par>
                          <p:cTn id="105" fill="hold">
                            <p:stCondLst>
                              <p:cond delay="1000"/>
                            </p:stCondLst>
                            <p:childTnLst>
                              <p:par>
                                <p:cTn id="106" presetID="26" presetClass="entr" presetSubtype="0" fill="hold" nodeType="afterEffect">
                                  <p:stCondLst>
                                    <p:cond delay="0"/>
                                  </p:stCondLst>
                                  <p:childTnLst>
                                    <p:set>
                                      <p:cBhvr>
                                        <p:cTn id="107" dur="1" fill="hold">
                                          <p:stCondLst>
                                            <p:cond delay="0"/>
                                          </p:stCondLst>
                                        </p:cTn>
                                        <p:tgtEl>
                                          <p:spTgt spid="1034"/>
                                        </p:tgtEl>
                                        <p:attrNameLst>
                                          <p:attrName>style.visibility</p:attrName>
                                        </p:attrNameLst>
                                      </p:cBhvr>
                                      <p:to>
                                        <p:strVal val="visible"/>
                                      </p:to>
                                    </p:set>
                                    <p:animEffect transition="in" filter="wipe(down)">
                                      <p:cBhvr>
                                        <p:cTn id="108" dur="580">
                                          <p:stCondLst>
                                            <p:cond delay="0"/>
                                          </p:stCondLst>
                                        </p:cTn>
                                        <p:tgtEl>
                                          <p:spTgt spid="1034"/>
                                        </p:tgtEl>
                                      </p:cBhvr>
                                    </p:animEffect>
                                    <p:anim calcmode="lin" valueType="num">
                                      <p:cBhvr>
                                        <p:cTn id="109" dur="1822" tmFilter="0,0; 0.14,0.36; 0.43,0.73; 0.71,0.91; 1.0,1.0">
                                          <p:stCondLst>
                                            <p:cond delay="0"/>
                                          </p:stCondLst>
                                        </p:cTn>
                                        <p:tgtEl>
                                          <p:spTgt spid="1034"/>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1034"/>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1034"/>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1034"/>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1034"/>
                                        </p:tgtEl>
                                        <p:attrNameLst>
                                          <p:attrName>ppt_y</p:attrName>
                                        </p:attrNameLst>
                                      </p:cBhvr>
                                      <p:tavLst>
                                        <p:tav tm="0" fmla="#ppt_y-sin(pi*$)/81">
                                          <p:val>
                                            <p:fltVal val="0"/>
                                          </p:val>
                                        </p:tav>
                                        <p:tav tm="100000">
                                          <p:val>
                                            <p:fltVal val="1"/>
                                          </p:val>
                                        </p:tav>
                                      </p:tavLst>
                                    </p:anim>
                                    <p:animScale>
                                      <p:cBhvr>
                                        <p:cTn id="114" dur="26">
                                          <p:stCondLst>
                                            <p:cond delay="650"/>
                                          </p:stCondLst>
                                        </p:cTn>
                                        <p:tgtEl>
                                          <p:spTgt spid="1034"/>
                                        </p:tgtEl>
                                      </p:cBhvr>
                                      <p:to x="100000" y="60000"/>
                                    </p:animScale>
                                    <p:animScale>
                                      <p:cBhvr>
                                        <p:cTn id="115" dur="166" decel="50000">
                                          <p:stCondLst>
                                            <p:cond delay="676"/>
                                          </p:stCondLst>
                                        </p:cTn>
                                        <p:tgtEl>
                                          <p:spTgt spid="1034"/>
                                        </p:tgtEl>
                                      </p:cBhvr>
                                      <p:to x="100000" y="100000"/>
                                    </p:animScale>
                                    <p:animScale>
                                      <p:cBhvr>
                                        <p:cTn id="116" dur="26">
                                          <p:stCondLst>
                                            <p:cond delay="1312"/>
                                          </p:stCondLst>
                                        </p:cTn>
                                        <p:tgtEl>
                                          <p:spTgt spid="1034"/>
                                        </p:tgtEl>
                                      </p:cBhvr>
                                      <p:to x="100000" y="80000"/>
                                    </p:animScale>
                                    <p:animScale>
                                      <p:cBhvr>
                                        <p:cTn id="117" dur="166" decel="50000">
                                          <p:stCondLst>
                                            <p:cond delay="1338"/>
                                          </p:stCondLst>
                                        </p:cTn>
                                        <p:tgtEl>
                                          <p:spTgt spid="1034"/>
                                        </p:tgtEl>
                                      </p:cBhvr>
                                      <p:to x="100000" y="100000"/>
                                    </p:animScale>
                                    <p:animScale>
                                      <p:cBhvr>
                                        <p:cTn id="118" dur="26">
                                          <p:stCondLst>
                                            <p:cond delay="1642"/>
                                          </p:stCondLst>
                                        </p:cTn>
                                        <p:tgtEl>
                                          <p:spTgt spid="1034"/>
                                        </p:tgtEl>
                                      </p:cBhvr>
                                      <p:to x="100000" y="90000"/>
                                    </p:animScale>
                                    <p:animScale>
                                      <p:cBhvr>
                                        <p:cTn id="119" dur="166" decel="50000">
                                          <p:stCondLst>
                                            <p:cond delay="1668"/>
                                          </p:stCondLst>
                                        </p:cTn>
                                        <p:tgtEl>
                                          <p:spTgt spid="1034"/>
                                        </p:tgtEl>
                                      </p:cBhvr>
                                      <p:to x="100000" y="100000"/>
                                    </p:animScale>
                                    <p:animScale>
                                      <p:cBhvr>
                                        <p:cTn id="120" dur="26">
                                          <p:stCondLst>
                                            <p:cond delay="1808"/>
                                          </p:stCondLst>
                                        </p:cTn>
                                        <p:tgtEl>
                                          <p:spTgt spid="1034"/>
                                        </p:tgtEl>
                                      </p:cBhvr>
                                      <p:to x="100000" y="95000"/>
                                    </p:animScale>
                                    <p:animScale>
                                      <p:cBhvr>
                                        <p:cTn id="121" dur="166" decel="50000">
                                          <p:stCondLst>
                                            <p:cond delay="1834"/>
                                          </p:stCondLst>
                                        </p:cTn>
                                        <p:tgtEl>
                                          <p:spTgt spid="10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Vyhledej částice :</a:t>
            </a:r>
            <a:endParaRPr lang="cs-CZ" b="1" dirty="0">
              <a:solidFill>
                <a:srgbClr val="FF0000"/>
              </a:solidFill>
            </a:endParaRPr>
          </a:p>
        </p:txBody>
      </p:sp>
      <p:sp>
        <p:nvSpPr>
          <p:cNvPr id="3" name="Zástupný symbol pro obsah 2"/>
          <p:cNvSpPr>
            <a:spLocks noGrp="1"/>
          </p:cNvSpPr>
          <p:nvPr>
            <p:ph idx="1"/>
          </p:nvPr>
        </p:nvSpPr>
        <p:spPr/>
        <p:txBody>
          <a:bodyPr/>
          <a:lstStyle/>
          <a:p>
            <a:pPr marL="0" indent="0" algn="just">
              <a:buNone/>
            </a:pPr>
            <a:r>
              <a:rPr lang="cs-CZ" dirty="0" smtClean="0"/>
              <a:t>Zdalipak víte, jaký je dnes slavný den? Naše babička má narozeniny. Co jen jí přineseme za dárek? Což o to, v obchodech prodávají spoustu krásných věcí. My jsme chtěli ale něco jiného. Janička namalovala obrázek koně, prý je má babička moc ráda. Já jsem jí natrhal na zahradě kytici růží, ať jí krásně provoní pokoj. Popřáli jsme jí veselou básničkou: „Ať žije naše babička!“ Kéž by tu s námi byla ještě mnoho let.</a:t>
            </a:r>
            <a:endParaRPr lang="cs-CZ" dirty="0"/>
          </a:p>
        </p:txBody>
      </p:sp>
    </p:spTree>
    <p:extLst>
      <p:ext uri="{BB962C8B-B14F-4D97-AF65-F5344CB8AC3E}">
        <p14:creationId xmlns:p14="http://schemas.microsoft.com/office/powerpoint/2010/main" val="3005917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Správné řešení :</a:t>
            </a:r>
            <a:endParaRPr lang="cs-CZ" b="1" dirty="0">
              <a:solidFill>
                <a:srgbClr val="FF0000"/>
              </a:solidFill>
            </a:endParaRPr>
          </a:p>
        </p:txBody>
      </p:sp>
      <p:sp>
        <p:nvSpPr>
          <p:cNvPr id="3" name="Zástupný symbol pro obsah 2"/>
          <p:cNvSpPr>
            <a:spLocks noGrp="1"/>
          </p:cNvSpPr>
          <p:nvPr>
            <p:ph idx="1"/>
          </p:nvPr>
        </p:nvSpPr>
        <p:spPr>
          <a:xfrm>
            <a:off x="395536" y="1340768"/>
            <a:ext cx="8229600" cy="4525963"/>
          </a:xfrm>
        </p:spPr>
        <p:txBody>
          <a:bodyPr/>
          <a:lstStyle/>
          <a:p>
            <a:pPr marL="0" indent="0" algn="just">
              <a:buNone/>
            </a:pPr>
            <a:r>
              <a:rPr lang="cs-CZ" b="1" u="sng" dirty="0" smtClean="0">
                <a:solidFill>
                  <a:srgbClr val="FF0000"/>
                </a:solidFill>
              </a:rPr>
              <a:t>Zdalipak</a:t>
            </a:r>
            <a:r>
              <a:rPr lang="cs-CZ" dirty="0" smtClean="0"/>
              <a:t> víte, jaký je dnes slavný den? Naše babička má narozeniny. Co jen jí přineseme za dárek? </a:t>
            </a:r>
            <a:r>
              <a:rPr lang="cs-CZ" b="1" u="sng" dirty="0" smtClean="0">
                <a:solidFill>
                  <a:srgbClr val="FF0000"/>
                </a:solidFill>
              </a:rPr>
              <a:t>Což </a:t>
            </a:r>
            <a:r>
              <a:rPr lang="cs-CZ" dirty="0" smtClean="0"/>
              <a:t>o to, v obchodech prodávají spoustu krásných věcí. My jsme chtěli ale něco jiného. Janička namalovala obrázek koně, </a:t>
            </a:r>
            <a:r>
              <a:rPr lang="cs-CZ" b="1" u="sng" dirty="0" smtClean="0">
                <a:solidFill>
                  <a:srgbClr val="FF0000"/>
                </a:solidFill>
              </a:rPr>
              <a:t>prý</a:t>
            </a:r>
            <a:r>
              <a:rPr lang="cs-CZ" dirty="0" smtClean="0"/>
              <a:t> je má babička moc ráda. Já jsem jí natrhal na zahradě kytici růží, </a:t>
            </a:r>
            <a:r>
              <a:rPr lang="cs-CZ" b="1" u="sng" dirty="0" smtClean="0">
                <a:solidFill>
                  <a:srgbClr val="FF0000"/>
                </a:solidFill>
              </a:rPr>
              <a:t>ať</a:t>
            </a:r>
            <a:r>
              <a:rPr lang="cs-CZ" dirty="0" smtClean="0"/>
              <a:t> jí krásně provoní pokoj. Popřáli jsme jí veselou básničkou: „</a:t>
            </a:r>
            <a:r>
              <a:rPr lang="cs-CZ" b="1" u="sng" dirty="0" smtClean="0">
                <a:solidFill>
                  <a:srgbClr val="FF0000"/>
                </a:solidFill>
              </a:rPr>
              <a:t>Ať</a:t>
            </a:r>
            <a:r>
              <a:rPr lang="cs-CZ" dirty="0" smtClean="0"/>
              <a:t> žije naše babička!“ </a:t>
            </a:r>
            <a:r>
              <a:rPr lang="cs-CZ" b="1" u="sng" dirty="0" smtClean="0">
                <a:solidFill>
                  <a:srgbClr val="FF0000"/>
                </a:solidFill>
              </a:rPr>
              <a:t>Kéž</a:t>
            </a:r>
            <a:r>
              <a:rPr lang="cs-CZ" dirty="0" smtClean="0"/>
              <a:t> by tu s námi byla ještě mnoho let.</a:t>
            </a:r>
            <a:endParaRPr lang="cs-CZ" dirty="0"/>
          </a:p>
        </p:txBody>
      </p:sp>
      <p:pic>
        <p:nvPicPr>
          <p:cNvPr id="3074" name="Picture 2" descr="C:\Users\Marie\AppData\Local\Microsoft\Windows\Temporary Internet Files\Content.IE5\BOKY0FW1\MC90043438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4077" y="5796228"/>
            <a:ext cx="1048891" cy="10617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Marie\AppData\Local\Microsoft\Windows\Temporary Internet Files\Content.IE5\BOKY0FW1\MC90043438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07794" y="5716245"/>
            <a:ext cx="1048891" cy="1061772"/>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059832" y="5954744"/>
            <a:ext cx="2911549" cy="584775"/>
          </a:xfrm>
          <a:prstGeom prst="rect">
            <a:avLst/>
          </a:prstGeom>
          <a:noFill/>
        </p:spPr>
        <p:txBody>
          <a:bodyPr wrap="square" rtlCol="0">
            <a:spAutoFit/>
          </a:bodyPr>
          <a:lstStyle/>
          <a:p>
            <a:r>
              <a:rPr lang="cs-CZ" sz="3200" b="1" dirty="0" smtClean="0">
                <a:solidFill>
                  <a:srgbClr val="002060"/>
                </a:solidFill>
              </a:rPr>
              <a:t>DOBRÁ PRÁCE !</a:t>
            </a:r>
            <a:endParaRPr lang="cs-CZ" sz="3200" b="1" dirty="0">
              <a:solidFill>
                <a:srgbClr val="002060"/>
              </a:solidFill>
            </a:endParaRPr>
          </a:p>
        </p:txBody>
      </p:sp>
    </p:spTree>
    <p:extLst>
      <p:ext uri="{BB962C8B-B14F-4D97-AF65-F5344CB8AC3E}">
        <p14:creationId xmlns:p14="http://schemas.microsoft.com/office/powerpoint/2010/main" val="1738438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1" presetClass="entr" presetSubtype="0" fill="hold" grpId="0" nodeType="clickEffect">
                                  <p:stCondLst>
                                    <p:cond delay="0"/>
                                  </p:stCondLst>
                                  <p:iterate type="lt">
                                    <p:tmPct val="10000"/>
                                  </p:iterate>
                                  <p:childTnLst>
                                    <p:set>
                                      <p:cBhvr>
                                        <p:cTn id="18" dur="1" fill="hold">
                                          <p:stCondLst>
                                            <p:cond delay="0"/>
                                          </p:stCondLst>
                                        </p:cTn>
                                        <p:tgtEl>
                                          <p:spTgt spid="4"/>
                                        </p:tgtEl>
                                        <p:attrNameLst>
                                          <p:attrName>style.visibility</p:attrName>
                                        </p:attrNameLst>
                                      </p:cBhvr>
                                      <p:to>
                                        <p:strVal val="visible"/>
                                      </p:to>
                                    </p:set>
                                    <p:anim calcmode="lin" valueType="num">
                                      <p:cBhvr>
                                        <p:cTn id="19"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20" dur="500" fill="hold"/>
                                        <p:tgtEl>
                                          <p:spTgt spid="4"/>
                                        </p:tgtEl>
                                        <p:attrNameLst>
                                          <p:attrName>ppt_y</p:attrName>
                                        </p:attrNameLst>
                                      </p:cBhvr>
                                      <p:tavLst>
                                        <p:tav tm="0">
                                          <p:val>
                                            <p:strVal val="#ppt_y"/>
                                          </p:val>
                                        </p:tav>
                                        <p:tav tm="100000">
                                          <p:val>
                                            <p:strVal val="#ppt_y"/>
                                          </p:val>
                                        </p:tav>
                                      </p:tavLst>
                                    </p:anim>
                                    <p:anim calcmode="lin" valueType="num">
                                      <p:cBhvr>
                                        <p:cTn id="21"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22"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23" dur="500" tmFilter="0,0; .5, 1; 1, 1"/>
                                        <p:tgtEl>
                                          <p:spTgt spid="4"/>
                                        </p:tgtEl>
                                      </p:cBhvr>
                                    </p:animEffect>
                                  </p:childTnLst>
                                  <p:subTnLst>
                                    <p:audio>
                                      <p:cMediaNode>
                                        <p:cTn display="0" masterRel="sameClick">
                                          <p:stCondLst>
                                            <p:cond evt="begin" delay="0">
                                              <p:tn val="17"/>
                                            </p:cond>
                                          </p:stCondLst>
                                          <p:endCondLst>
                                            <p:cond evt="onStopAudio" delay="0">
                                              <p:tgtEl>
                                                <p:sldTgt/>
                                              </p:tgtEl>
                                            </p:cond>
                                          </p:endCondLst>
                                        </p:cTn>
                                        <p:tgtEl>
                                          <p:sndTgt r:embed="rId2" name="applause.wav"/>
                                        </p:tgtEl>
                                      </p:cMediaNode>
                                    </p:audio>
                                  </p:subTnLst>
                                </p:cTn>
                              </p:par>
                              <p:par>
                                <p:cTn id="24" presetID="45" presetClass="entr" presetSubtype="0" fill="hold" nodeType="withEffect">
                                  <p:stCondLst>
                                    <p:cond delay="0"/>
                                  </p:stCondLst>
                                  <p:childTnLst>
                                    <p:set>
                                      <p:cBhvr>
                                        <p:cTn id="25" dur="1" fill="hold">
                                          <p:stCondLst>
                                            <p:cond delay="0"/>
                                          </p:stCondLst>
                                        </p:cTn>
                                        <p:tgtEl>
                                          <p:spTgt spid="3074"/>
                                        </p:tgtEl>
                                        <p:attrNameLst>
                                          <p:attrName>style.visibility</p:attrName>
                                        </p:attrNameLst>
                                      </p:cBhvr>
                                      <p:to>
                                        <p:strVal val="visible"/>
                                      </p:to>
                                    </p:set>
                                    <p:animEffect transition="in" filter="fade">
                                      <p:cBhvr>
                                        <p:cTn id="26" dur="2000"/>
                                        <p:tgtEl>
                                          <p:spTgt spid="3074"/>
                                        </p:tgtEl>
                                      </p:cBhvr>
                                    </p:animEffect>
                                    <p:anim calcmode="lin" valueType="num">
                                      <p:cBhvr>
                                        <p:cTn id="27" dur="2000" fill="hold"/>
                                        <p:tgtEl>
                                          <p:spTgt spid="3074"/>
                                        </p:tgtEl>
                                        <p:attrNameLst>
                                          <p:attrName>ppt_w</p:attrName>
                                        </p:attrNameLst>
                                      </p:cBhvr>
                                      <p:tavLst>
                                        <p:tav tm="0" fmla="#ppt_w*sin(2.5*pi*$)">
                                          <p:val>
                                            <p:fltVal val="0"/>
                                          </p:val>
                                        </p:tav>
                                        <p:tav tm="100000">
                                          <p:val>
                                            <p:fltVal val="1"/>
                                          </p:val>
                                        </p:tav>
                                      </p:tavLst>
                                    </p:anim>
                                    <p:anim calcmode="lin" valueType="num">
                                      <p:cBhvr>
                                        <p:cTn id="28" dur="2000" fill="hold"/>
                                        <p:tgtEl>
                                          <p:spTgt spid="3074"/>
                                        </p:tgtEl>
                                        <p:attrNameLst>
                                          <p:attrName>ppt_h</p:attrName>
                                        </p:attrNameLst>
                                      </p:cBhvr>
                                      <p:tavLst>
                                        <p:tav tm="0">
                                          <p:val>
                                            <p:strVal val="#ppt_h"/>
                                          </p:val>
                                        </p:tav>
                                        <p:tav tm="100000">
                                          <p:val>
                                            <p:strVal val="#ppt_h"/>
                                          </p:val>
                                        </p:tav>
                                      </p:tavLst>
                                    </p:anim>
                                  </p:childTnLst>
                                </p:cTn>
                              </p:par>
                              <p:par>
                                <p:cTn id="29" presetID="45" presetClass="entr" presetSubtype="0"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2000"/>
                                        <p:tgtEl>
                                          <p:spTgt spid="5"/>
                                        </p:tgtEl>
                                      </p:cBhvr>
                                    </p:animEffect>
                                    <p:anim calcmode="lin" valueType="num">
                                      <p:cBhvr>
                                        <p:cTn id="32" dur="2000" fill="hold"/>
                                        <p:tgtEl>
                                          <p:spTgt spid="5"/>
                                        </p:tgtEl>
                                        <p:attrNameLst>
                                          <p:attrName>ppt_w</p:attrName>
                                        </p:attrNameLst>
                                      </p:cBhvr>
                                      <p:tavLst>
                                        <p:tav tm="0" fmla="#ppt_w*sin(2.5*pi*$)">
                                          <p:val>
                                            <p:fltVal val="0"/>
                                          </p:val>
                                        </p:tav>
                                        <p:tav tm="100000">
                                          <p:val>
                                            <p:fltVal val="1"/>
                                          </p:val>
                                        </p:tav>
                                      </p:tavLst>
                                    </p:anim>
                                    <p:anim calcmode="lin" valueType="num">
                                      <p:cBhvr>
                                        <p:cTn id="33"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7"/>
            <a:ext cx="8229600" cy="2290267"/>
          </a:xfrm>
        </p:spPr>
        <p:txBody>
          <a:bodyPr>
            <a:normAutofit/>
          </a:bodyPr>
          <a:lstStyle/>
          <a:p>
            <a:r>
              <a:rPr lang="cs-CZ" b="1" dirty="0" smtClean="0">
                <a:solidFill>
                  <a:srgbClr val="FF0000"/>
                </a:solidFill>
              </a:rPr>
              <a:t>Citoslovce </a:t>
            </a:r>
            <a:br>
              <a:rPr lang="cs-CZ" b="1" dirty="0" smtClean="0">
                <a:solidFill>
                  <a:srgbClr val="FF0000"/>
                </a:solidFill>
              </a:rPr>
            </a:br>
            <a:r>
              <a:rPr lang="cs-CZ" sz="4000" b="1" dirty="0" smtClean="0"/>
              <a:t>jsou slova neohebná.</a:t>
            </a:r>
            <a:br>
              <a:rPr lang="cs-CZ" sz="4000" b="1" dirty="0" smtClean="0"/>
            </a:br>
            <a:r>
              <a:rPr lang="cs-CZ" sz="4000" b="1" dirty="0" smtClean="0"/>
              <a:t>Vyjadřují:</a:t>
            </a:r>
            <a:endParaRPr lang="cs-CZ" sz="4000" b="1" dirty="0"/>
          </a:p>
        </p:txBody>
      </p:sp>
      <p:sp>
        <p:nvSpPr>
          <p:cNvPr id="4" name="TextovéPole 3"/>
          <p:cNvSpPr txBox="1"/>
          <p:nvPr/>
        </p:nvSpPr>
        <p:spPr>
          <a:xfrm>
            <a:off x="251520" y="2636912"/>
            <a:ext cx="230425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nálady a city</a:t>
            </a:r>
            <a:endParaRPr lang="cs-CZ" sz="3200" dirty="0"/>
          </a:p>
        </p:txBody>
      </p:sp>
      <p:sp>
        <p:nvSpPr>
          <p:cNvPr id="5" name="TextovéPole 4"/>
          <p:cNvSpPr txBox="1"/>
          <p:nvPr/>
        </p:nvSpPr>
        <p:spPr>
          <a:xfrm>
            <a:off x="3275856" y="2636911"/>
            <a:ext cx="2160240"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smtClean="0"/>
              <a:t>upozornění</a:t>
            </a:r>
            <a:endParaRPr lang="cs-CZ" sz="3200" dirty="0"/>
          </a:p>
        </p:txBody>
      </p:sp>
      <p:sp>
        <p:nvSpPr>
          <p:cNvPr id="6" name="TextovéPole 5"/>
          <p:cNvSpPr txBox="1"/>
          <p:nvPr/>
        </p:nvSpPr>
        <p:spPr>
          <a:xfrm>
            <a:off x="6156176" y="2636912"/>
            <a:ext cx="237626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s-CZ" sz="3200" dirty="0"/>
              <a:t>z</a:t>
            </a:r>
            <a:r>
              <a:rPr lang="cs-CZ" sz="3200" dirty="0" smtClean="0"/>
              <a:t>vuky a hlasy</a:t>
            </a:r>
            <a:endParaRPr lang="cs-CZ" sz="3200" dirty="0"/>
          </a:p>
        </p:txBody>
      </p:sp>
      <p:pic>
        <p:nvPicPr>
          <p:cNvPr id="1026" name="Picture 2" descr="C:\Users\Marie\AppData\Local\Microsoft\Windows\Temporary Internet Files\Content.IE5\FJJN0P6L\MC90043161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4451598"/>
            <a:ext cx="1656184" cy="16561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ie\AppData\Local\Microsoft\Windows\Temporary Internet Files\Content.IE5\VX5S5QO6\MP900446594[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flipH="1">
            <a:off x="6156176" y="4004051"/>
            <a:ext cx="1633078" cy="2403275"/>
          </a:xfrm>
          <a:prstGeom prst="rect">
            <a:avLst/>
          </a:prstGeom>
          <a:noFill/>
          <a:extLst>
            <a:ext uri="{909E8E84-426E-40DD-AFC4-6F175D3DCCD1}">
              <a14:hiddenFill xmlns:a14="http://schemas.microsoft.com/office/drawing/2010/main">
                <a:solidFill>
                  <a:srgbClr val="FFFFFF"/>
                </a:solidFill>
              </a14:hiddenFill>
            </a:ext>
          </a:extLst>
        </p:spPr>
      </p:pic>
      <p:sp>
        <p:nvSpPr>
          <p:cNvPr id="7" name="Oválný popisek 6"/>
          <p:cNvSpPr/>
          <p:nvPr/>
        </p:nvSpPr>
        <p:spPr>
          <a:xfrm>
            <a:off x="587366" y="3390528"/>
            <a:ext cx="1968410" cy="792088"/>
          </a:xfrm>
          <a:prstGeom prst="wedgeEllipseCallout">
            <a:avLst>
              <a:gd name="adj1" fmla="val 47586"/>
              <a:gd name="adj2" fmla="val 963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mňam</a:t>
            </a:r>
            <a:endParaRPr lang="cs-CZ" sz="3200" b="1" dirty="0"/>
          </a:p>
        </p:txBody>
      </p:sp>
      <p:sp>
        <p:nvSpPr>
          <p:cNvPr id="11" name="Oválný popisek 10"/>
          <p:cNvSpPr/>
          <p:nvPr/>
        </p:nvSpPr>
        <p:spPr>
          <a:xfrm>
            <a:off x="251520" y="4243772"/>
            <a:ext cx="1487974" cy="792088"/>
          </a:xfrm>
          <a:prstGeom prst="wedgeEllipseCallout">
            <a:avLst>
              <a:gd name="adj1" fmla="val 105058"/>
              <a:gd name="adj2" fmla="val 1672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haló</a:t>
            </a:r>
            <a:endParaRPr lang="cs-CZ" sz="3200" b="1" dirty="0"/>
          </a:p>
        </p:txBody>
      </p:sp>
      <p:sp>
        <p:nvSpPr>
          <p:cNvPr id="12" name="Oválný popisek 11"/>
          <p:cNvSpPr/>
          <p:nvPr/>
        </p:nvSpPr>
        <p:spPr>
          <a:xfrm>
            <a:off x="3383868" y="5315694"/>
            <a:ext cx="1152128" cy="792088"/>
          </a:xfrm>
          <a:prstGeom prst="wedgeEllipseCallout">
            <a:avLst>
              <a:gd name="adj1" fmla="val -45464"/>
              <a:gd name="adj2" fmla="val -648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brr</a:t>
            </a:r>
            <a:endParaRPr lang="cs-CZ" sz="3200" b="1" dirty="0"/>
          </a:p>
        </p:txBody>
      </p:sp>
      <p:sp>
        <p:nvSpPr>
          <p:cNvPr id="13" name="Oválný popisek 12"/>
          <p:cNvSpPr/>
          <p:nvPr/>
        </p:nvSpPr>
        <p:spPr>
          <a:xfrm>
            <a:off x="463521" y="5204328"/>
            <a:ext cx="1152128" cy="792088"/>
          </a:xfrm>
          <a:prstGeom prst="wedgeEllipseCallout">
            <a:avLst>
              <a:gd name="adj1" fmla="val 118742"/>
              <a:gd name="adj2" fmla="val -648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hej</a:t>
            </a:r>
            <a:endParaRPr lang="cs-CZ" sz="3200" b="1" dirty="0"/>
          </a:p>
        </p:txBody>
      </p:sp>
      <p:sp>
        <p:nvSpPr>
          <p:cNvPr id="14" name="Oválný popisek 13"/>
          <p:cNvSpPr/>
          <p:nvPr/>
        </p:nvSpPr>
        <p:spPr>
          <a:xfrm>
            <a:off x="2807804" y="3329372"/>
            <a:ext cx="1152128" cy="792088"/>
          </a:xfrm>
          <a:prstGeom prst="wedgeEllipseCallout">
            <a:avLst>
              <a:gd name="adj1" fmla="val -30412"/>
              <a:gd name="adj2" fmla="val 963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au</a:t>
            </a:r>
            <a:endParaRPr lang="cs-CZ" sz="3200" b="1" dirty="0"/>
          </a:p>
        </p:txBody>
      </p:sp>
      <p:sp>
        <p:nvSpPr>
          <p:cNvPr id="15" name="Oválný popisek 14"/>
          <p:cNvSpPr/>
          <p:nvPr/>
        </p:nvSpPr>
        <p:spPr>
          <a:xfrm>
            <a:off x="3275856" y="4182616"/>
            <a:ext cx="1152128" cy="792088"/>
          </a:xfrm>
          <a:prstGeom prst="wedgeEllipseCallout">
            <a:avLst>
              <a:gd name="adj1" fmla="val -55043"/>
              <a:gd name="adj2" fmla="val 246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jé</a:t>
            </a:r>
            <a:endParaRPr lang="cs-CZ" sz="3200" b="1" dirty="0"/>
          </a:p>
        </p:txBody>
      </p:sp>
      <p:sp>
        <p:nvSpPr>
          <p:cNvPr id="16" name="Oválný popisek 15"/>
          <p:cNvSpPr/>
          <p:nvPr/>
        </p:nvSpPr>
        <p:spPr>
          <a:xfrm>
            <a:off x="6963844" y="6011282"/>
            <a:ext cx="1568595" cy="792088"/>
          </a:xfrm>
          <a:prstGeom prst="wedgeEllipseCallout">
            <a:avLst>
              <a:gd name="adj1" fmla="val -64621"/>
              <a:gd name="adj2" fmla="val -6090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hop</a:t>
            </a:r>
            <a:endParaRPr lang="cs-CZ" sz="3200" b="1" dirty="0"/>
          </a:p>
        </p:txBody>
      </p:sp>
      <p:sp>
        <p:nvSpPr>
          <p:cNvPr id="17" name="Oválný popisek 16"/>
          <p:cNvSpPr/>
          <p:nvPr/>
        </p:nvSpPr>
        <p:spPr>
          <a:xfrm>
            <a:off x="5004048" y="5711738"/>
            <a:ext cx="1152128" cy="792088"/>
          </a:xfrm>
          <a:prstGeom prst="wedgeEllipseCallout">
            <a:avLst>
              <a:gd name="adj1" fmla="val 62638"/>
              <a:gd name="adj2" fmla="val -330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bác</a:t>
            </a:r>
            <a:endParaRPr lang="cs-CZ" sz="3200" b="1" dirty="0"/>
          </a:p>
        </p:txBody>
      </p:sp>
      <p:sp>
        <p:nvSpPr>
          <p:cNvPr id="18" name="Oválný popisek 17"/>
          <p:cNvSpPr/>
          <p:nvPr/>
        </p:nvSpPr>
        <p:spPr>
          <a:xfrm>
            <a:off x="4499992" y="4639816"/>
            <a:ext cx="1657825" cy="961916"/>
          </a:xfrm>
          <a:prstGeom prst="wedgeEllipseCallout">
            <a:avLst>
              <a:gd name="adj1" fmla="val 65375"/>
              <a:gd name="adj2" fmla="val 505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bum</a:t>
            </a:r>
            <a:endParaRPr lang="cs-CZ" sz="3200" b="1" dirty="0"/>
          </a:p>
        </p:txBody>
      </p:sp>
      <p:sp>
        <p:nvSpPr>
          <p:cNvPr id="19" name="Oválný popisek 18"/>
          <p:cNvSpPr/>
          <p:nvPr/>
        </p:nvSpPr>
        <p:spPr>
          <a:xfrm>
            <a:off x="5811717" y="3329372"/>
            <a:ext cx="1152128" cy="792088"/>
          </a:xfrm>
          <a:prstGeom prst="wedgeEllipseCallout">
            <a:avLst>
              <a:gd name="adj1" fmla="val 35271"/>
              <a:gd name="adj2" fmla="val 9633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haf</a:t>
            </a:r>
            <a:endParaRPr lang="cs-CZ" sz="3200" b="1" dirty="0"/>
          </a:p>
        </p:txBody>
      </p:sp>
      <p:sp>
        <p:nvSpPr>
          <p:cNvPr id="20" name="Oválný popisek 19"/>
          <p:cNvSpPr/>
          <p:nvPr/>
        </p:nvSpPr>
        <p:spPr>
          <a:xfrm>
            <a:off x="7213190" y="3542928"/>
            <a:ext cx="1152128" cy="792088"/>
          </a:xfrm>
          <a:prstGeom prst="wedgeEllipseCallout">
            <a:avLst>
              <a:gd name="adj1" fmla="val -63253"/>
              <a:gd name="adj2" fmla="val 784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err="1" smtClean="0"/>
              <a:t>vrrr</a:t>
            </a:r>
            <a:endParaRPr lang="cs-CZ" sz="3200" b="1" dirty="0"/>
          </a:p>
        </p:txBody>
      </p:sp>
    </p:spTree>
    <p:extLst>
      <p:ext uri="{BB962C8B-B14F-4D97-AF65-F5344CB8AC3E}">
        <p14:creationId xmlns:p14="http://schemas.microsoft.com/office/powerpoint/2010/main" val="1676693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28"/>
                                        </p:tgtEl>
                                        <p:attrNameLst>
                                          <p:attrName>style.visibility</p:attrName>
                                        </p:attrNameLst>
                                      </p:cBhvr>
                                      <p:to>
                                        <p:strVal val="visible"/>
                                      </p:to>
                                    </p:set>
                                    <p:animEffect transition="in" filter="fade">
                                      <p:cBhvr>
                                        <p:cTn id="17" dur="1000"/>
                                        <p:tgtEl>
                                          <p:spTgt spid="1028"/>
                                        </p:tgtEl>
                                      </p:cBhvr>
                                    </p:animEffect>
                                    <p:anim calcmode="lin" valueType="num">
                                      <p:cBhvr>
                                        <p:cTn id="18" dur="1000" fill="hold"/>
                                        <p:tgtEl>
                                          <p:spTgt spid="1028"/>
                                        </p:tgtEl>
                                        <p:attrNameLst>
                                          <p:attrName>ppt_x</p:attrName>
                                        </p:attrNameLst>
                                      </p:cBhvr>
                                      <p:tavLst>
                                        <p:tav tm="0">
                                          <p:val>
                                            <p:strVal val="#ppt_x"/>
                                          </p:val>
                                        </p:tav>
                                        <p:tav tm="100000">
                                          <p:val>
                                            <p:strVal val="#ppt_x"/>
                                          </p:val>
                                        </p:tav>
                                      </p:tavLst>
                                    </p:anim>
                                    <p:anim calcmode="lin" valueType="num">
                                      <p:cBhvr>
                                        <p:cTn id="19"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down)">
                                      <p:cBhvr>
                                        <p:cTn id="24" dur="580">
                                          <p:stCondLst>
                                            <p:cond delay="0"/>
                                          </p:stCondLst>
                                        </p:cTn>
                                        <p:tgtEl>
                                          <p:spTgt spid="4"/>
                                        </p:tgtEl>
                                      </p:cBhvr>
                                    </p:animEffect>
                                    <p:anim calcmode="lin" valueType="num">
                                      <p:cBhvr>
                                        <p:cTn id="25"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0" dur="26">
                                          <p:stCondLst>
                                            <p:cond delay="650"/>
                                          </p:stCondLst>
                                        </p:cTn>
                                        <p:tgtEl>
                                          <p:spTgt spid="4"/>
                                        </p:tgtEl>
                                      </p:cBhvr>
                                      <p:to x="100000" y="60000"/>
                                    </p:animScale>
                                    <p:animScale>
                                      <p:cBhvr>
                                        <p:cTn id="31" dur="166" decel="50000">
                                          <p:stCondLst>
                                            <p:cond delay="676"/>
                                          </p:stCondLst>
                                        </p:cTn>
                                        <p:tgtEl>
                                          <p:spTgt spid="4"/>
                                        </p:tgtEl>
                                      </p:cBhvr>
                                      <p:to x="100000" y="100000"/>
                                    </p:animScale>
                                    <p:animScale>
                                      <p:cBhvr>
                                        <p:cTn id="32" dur="26">
                                          <p:stCondLst>
                                            <p:cond delay="1312"/>
                                          </p:stCondLst>
                                        </p:cTn>
                                        <p:tgtEl>
                                          <p:spTgt spid="4"/>
                                        </p:tgtEl>
                                      </p:cBhvr>
                                      <p:to x="100000" y="80000"/>
                                    </p:animScale>
                                    <p:animScale>
                                      <p:cBhvr>
                                        <p:cTn id="33" dur="166" decel="50000">
                                          <p:stCondLst>
                                            <p:cond delay="1338"/>
                                          </p:stCondLst>
                                        </p:cTn>
                                        <p:tgtEl>
                                          <p:spTgt spid="4"/>
                                        </p:tgtEl>
                                      </p:cBhvr>
                                      <p:to x="100000" y="100000"/>
                                    </p:animScale>
                                    <p:animScale>
                                      <p:cBhvr>
                                        <p:cTn id="34" dur="26">
                                          <p:stCondLst>
                                            <p:cond delay="1642"/>
                                          </p:stCondLst>
                                        </p:cTn>
                                        <p:tgtEl>
                                          <p:spTgt spid="4"/>
                                        </p:tgtEl>
                                      </p:cBhvr>
                                      <p:to x="100000" y="90000"/>
                                    </p:animScale>
                                    <p:animScale>
                                      <p:cBhvr>
                                        <p:cTn id="35" dur="166" decel="50000">
                                          <p:stCondLst>
                                            <p:cond delay="1668"/>
                                          </p:stCondLst>
                                        </p:cTn>
                                        <p:tgtEl>
                                          <p:spTgt spid="4"/>
                                        </p:tgtEl>
                                      </p:cBhvr>
                                      <p:to x="100000" y="100000"/>
                                    </p:animScale>
                                    <p:animScale>
                                      <p:cBhvr>
                                        <p:cTn id="36" dur="26">
                                          <p:stCondLst>
                                            <p:cond delay="1808"/>
                                          </p:stCondLst>
                                        </p:cTn>
                                        <p:tgtEl>
                                          <p:spTgt spid="4"/>
                                        </p:tgtEl>
                                      </p:cBhvr>
                                      <p:to x="100000" y="95000"/>
                                    </p:animScale>
                                    <p:animScale>
                                      <p:cBhvr>
                                        <p:cTn id="37" dur="166" decel="50000">
                                          <p:stCondLst>
                                            <p:cond delay="1834"/>
                                          </p:stCondLst>
                                        </p:cTn>
                                        <p:tgtEl>
                                          <p:spTgt spid="4"/>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barn(inVertic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barn(inVertical)">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barn(inVertical)">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barn(inVertical)">
                                      <p:cBhvr>
                                        <p:cTn id="57" dur="500"/>
                                        <p:tgtEl>
                                          <p:spTgt spid="7"/>
                                        </p:tgtEl>
                                      </p:cBhvr>
                                    </p:animEffect>
                                  </p:childTnLst>
                                </p:cTn>
                              </p:par>
                            </p:childTnLst>
                          </p:cTn>
                        </p:par>
                      </p:childTnLst>
                    </p:cTn>
                  </p:par>
                  <p:par>
                    <p:cTn id="58" fill="hold">
                      <p:stCondLst>
                        <p:cond delay="indefinite"/>
                      </p:stCondLst>
                      <p:childTnLst>
                        <p:par>
                          <p:cTn id="59" fill="hold">
                            <p:stCondLst>
                              <p:cond delay="0"/>
                            </p:stCondLst>
                            <p:childTnLst>
                              <p:par>
                                <p:cTn id="60" presetID="26" presetClass="entr" presetSubtype="0" fill="hold" grpId="0" nodeType="click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wipe(down)">
                                      <p:cBhvr>
                                        <p:cTn id="62" dur="580">
                                          <p:stCondLst>
                                            <p:cond delay="0"/>
                                          </p:stCondLst>
                                        </p:cTn>
                                        <p:tgtEl>
                                          <p:spTgt spid="5"/>
                                        </p:tgtEl>
                                      </p:cBhvr>
                                    </p:animEffect>
                                    <p:anim calcmode="lin" valueType="num">
                                      <p:cBhvr>
                                        <p:cTn id="63"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4"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5"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6"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7"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8" dur="26">
                                          <p:stCondLst>
                                            <p:cond delay="650"/>
                                          </p:stCondLst>
                                        </p:cTn>
                                        <p:tgtEl>
                                          <p:spTgt spid="5"/>
                                        </p:tgtEl>
                                      </p:cBhvr>
                                      <p:to x="100000" y="60000"/>
                                    </p:animScale>
                                    <p:animScale>
                                      <p:cBhvr>
                                        <p:cTn id="69" dur="166" decel="50000">
                                          <p:stCondLst>
                                            <p:cond delay="676"/>
                                          </p:stCondLst>
                                        </p:cTn>
                                        <p:tgtEl>
                                          <p:spTgt spid="5"/>
                                        </p:tgtEl>
                                      </p:cBhvr>
                                      <p:to x="100000" y="100000"/>
                                    </p:animScale>
                                    <p:animScale>
                                      <p:cBhvr>
                                        <p:cTn id="70" dur="26">
                                          <p:stCondLst>
                                            <p:cond delay="1312"/>
                                          </p:stCondLst>
                                        </p:cTn>
                                        <p:tgtEl>
                                          <p:spTgt spid="5"/>
                                        </p:tgtEl>
                                      </p:cBhvr>
                                      <p:to x="100000" y="80000"/>
                                    </p:animScale>
                                    <p:animScale>
                                      <p:cBhvr>
                                        <p:cTn id="71" dur="166" decel="50000">
                                          <p:stCondLst>
                                            <p:cond delay="1338"/>
                                          </p:stCondLst>
                                        </p:cTn>
                                        <p:tgtEl>
                                          <p:spTgt spid="5"/>
                                        </p:tgtEl>
                                      </p:cBhvr>
                                      <p:to x="100000" y="100000"/>
                                    </p:animScale>
                                    <p:animScale>
                                      <p:cBhvr>
                                        <p:cTn id="72" dur="26">
                                          <p:stCondLst>
                                            <p:cond delay="1642"/>
                                          </p:stCondLst>
                                        </p:cTn>
                                        <p:tgtEl>
                                          <p:spTgt spid="5"/>
                                        </p:tgtEl>
                                      </p:cBhvr>
                                      <p:to x="100000" y="90000"/>
                                    </p:animScale>
                                    <p:animScale>
                                      <p:cBhvr>
                                        <p:cTn id="73" dur="166" decel="50000">
                                          <p:stCondLst>
                                            <p:cond delay="1668"/>
                                          </p:stCondLst>
                                        </p:cTn>
                                        <p:tgtEl>
                                          <p:spTgt spid="5"/>
                                        </p:tgtEl>
                                      </p:cBhvr>
                                      <p:to x="100000" y="100000"/>
                                    </p:animScale>
                                    <p:animScale>
                                      <p:cBhvr>
                                        <p:cTn id="74" dur="26">
                                          <p:stCondLst>
                                            <p:cond delay="1808"/>
                                          </p:stCondLst>
                                        </p:cTn>
                                        <p:tgtEl>
                                          <p:spTgt spid="5"/>
                                        </p:tgtEl>
                                      </p:cBhvr>
                                      <p:to x="100000" y="95000"/>
                                    </p:animScale>
                                    <p:animScale>
                                      <p:cBhvr>
                                        <p:cTn id="75" dur="166" decel="50000">
                                          <p:stCondLst>
                                            <p:cond delay="1834"/>
                                          </p:stCondLst>
                                        </p:cTn>
                                        <p:tgtEl>
                                          <p:spTgt spid="5"/>
                                        </p:tgtEl>
                                      </p:cBhvr>
                                      <p:to x="100000" y="100000"/>
                                    </p:animScale>
                                  </p:childTnLst>
                                </p:cTn>
                              </p:par>
                            </p:childTnLst>
                          </p:cTn>
                        </p:par>
                      </p:childTnLst>
                    </p:cTn>
                  </p:par>
                  <p:par>
                    <p:cTn id="76" fill="hold">
                      <p:stCondLst>
                        <p:cond delay="indefinite"/>
                      </p:stCondLst>
                      <p:childTnLst>
                        <p:par>
                          <p:cTn id="77" fill="hold">
                            <p:stCondLst>
                              <p:cond delay="0"/>
                            </p:stCondLst>
                            <p:childTnLst>
                              <p:par>
                                <p:cTn id="78" presetID="16" presetClass="entr" presetSubtype="21" fill="hold" grpId="0" nodeType="clickEffect">
                                  <p:stCondLst>
                                    <p:cond delay="0"/>
                                  </p:stCondLst>
                                  <p:childTnLst>
                                    <p:set>
                                      <p:cBhvr>
                                        <p:cTn id="79" dur="1" fill="hold">
                                          <p:stCondLst>
                                            <p:cond delay="0"/>
                                          </p:stCondLst>
                                        </p:cTn>
                                        <p:tgtEl>
                                          <p:spTgt spid="11"/>
                                        </p:tgtEl>
                                        <p:attrNameLst>
                                          <p:attrName>style.visibility</p:attrName>
                                        </p:attrNameLst>
                                      </p:cBhvr>
                                      <p:to>
                                        <p:strVal val="visible"/>
                                      </p:to>
                                    </p:set>
                                    <p:animEffect transition="in" filter="barn(inVertical)">
                                      <p:cBhvr>
                                        <p:cTn id="80" dur="500"/>
                                        <p:tgtEl>
                                          <p:spTgt spid="11"/>
                                        </p:tgtEl>
                                      </p:cBhvr>
                                    </p:animEffect>
                                  </p:childTnLst>
                                </p:cTn>
                              </p:par>
                            </p:childTnLst>
                          </p:cTn>
                        </p:par>
                      </p:childTnLst>
                    </p:cTn>
                  </p:par>
                  <p:par>
                    <p:cTn id="81" fill="hold">
                      <p:stCondLst>
                        <p:cond delay="indefinite"/>
                      </p:stCondLst>
                      <p:childTnLst>
                        <p:par>
                          <p:cTn id="82" fill="hold">
                            <p:stCondLst>
                              <p:cond delay="0"/>
                            </p:stCondLst>
                            <p:childTnLst>
                              <p:par>
                                <p:cTn id="83" presetID="16" presetClass="entr" presetSubtype="21" fill="hold" grpId="0" nodeType="clickEffect">
                                  <p:stCondLst>
                                    <p:cond delay="0"/>
                                  </p:stCondLst>
                                  <p:childTnLst>
                                    <p:set>
                                      <p:cBhvr>
                                        <p:cTn id="84" dur="1" fill="hold">
                                          <p:stCondLst>
                                            <p:cond delay="0"/>
                                          </p:stCondLst>
                                        </p:cTn>
                                        <p:tgtEl>
                                          <p:spTgt spid="13"/>
                                        </p:tgtEl>
                                        <p:attrNameLst>
                                          <p:attrName>style.visibility</p:attrName>
                                        </p:attrNameLst>
                                      </p:cBhvr>
                                      <p:to>
                                        <p:strVal val="visible"/>
                                      </p:to>
                                    </p:set>
                                    <p:animEffect transition="in" filter="barn(inVertical)">
                                      <p:cBhvr>
                                        <p:cTn id="85" dur="500"/>
                                        <p:tgtEl>
                                          <p:spTgt spid="13"/>
                                        </p:tgtEl>
                                      </p:cBhvr>
                                    </p:animEffect>
                                  </p:childTnLst>
                                </p:cTn>
                              </p:par>
                            </p:childTnLst>
                          </p:cTn>
                        </p:par>
                      </p:childTnLst>
                    </p:cTn>
                  </p:par>
                  <p:par>
                    <p:cTn id="86" fill="hold">
                      <p:stCondLst>
                        <p:cond delay="indefinite"/>
                      </p:stCondLst>
                      <p:childTnLst>
                        <p:par>
                          <p:cTn id="87" fill="hold">
                            <p:stCondLst>
                              <p:cond delay="0"/>
                            </p:stCondLst>
                            <p:childTnLst>
                              <p:par>
                                <p:cTn id="88" presetID="26" presetClass="entr" presetSubtype="0" fill="hold" grpId="0" nodeType="clickEffect">
                                  <p:stCondLst>
                                    <p:cond delay="0"/>
                                  </p:stCondLst>
                                  <p:childTnLst>
                                    <p:set>
                                      <p:cBhvr>
                                        <p:cTn id="89" dur="1" fill="hold">
                                          <p:stCondLst>
                                            <p:cond delay="0"/>
                                          </p:stCondLst>
                                        </p:cTn>
                                        <p:tgtEl>
                                          <p:spTgt spid="6"/>
                                        </p:tgtEl>
                                        <p:attrNameLst>
                                          <p:attrName>style.visibility</p:attrName>
                                        </p:attrNameLst>
                                      </p:cBhvr>
                                      <p:to>
                                        <p:strVal val="visible"/>
                                      </p:to>
                                    </p:set>
                                    <p:animEffect transition="in" filter="wipe(down)">
                                      <p:cBhvr>
                                        <p:cTn id="90" dur="580">
                                          <p:stCondLst>
                                            <p:cond delay="0"/>
                                          </p:stCondLst>
                                        </p:cTn>
                                        <p:tgtEl>
                                          <p:spTgt spid="6"/>
                                        </p:tgtEl>
                                      </p:cBhvr>
                                    </p:animEffect>
                                    <p:anim calcmode="lin" valueType="num">
                                      <p:cBhvr>
                                        <p:cTn id="91"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2"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93"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94"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95"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96" dur="26">
                                          <p:stCondLst>
                                            <p:cond delay="650"/>
                                          </p:stCondLst>
                                        </p:cTn>
                                        <p:tgtEl>
                                          <p:spTgt spid="6"/>
                                        </p:tgtEl>
                                      </p:cBhvr>
                                      <p:to x="100000" y="60000"/>
                                    </p:animScale>
                                    <p:animScale>
                                      <p:cBhvr>
                                        <p:cTn id="97" dur="166" decel="50000">
                                          <p:stCondLst>
                                            <p:cond delay="676"/>
                                          </p:stCondLst>
                                        </p:cTn>
                                        <p:tgtEl>
                                          <p:spTgt spid="6"/>
                                        </p:tgtEl>
                                      </p:cBhvr>
                                      <p:to x="100000" y="100000"/>
                                    </p:animScale>
                                    <p:animScale>
                                      <p:cBhvr>
                                        <p:cTn id="98" dur="26">
                                          <p:stCondLst>
                                            <p:cond delay="1312"/>
                                          </p:stCondLst>
                                        </p:cTn>
                                        <p:tgtEl>
                                          <p:spTgt spid="6"/>
                                        </p:tgtEl>
                                      </p:cBhvr>
                                      <p:to x="100000" y="80000"/>
                                    </p:animScale>
                                    <p:animScale>
                                      <p:cBhvr>
                                        <p:cTn id="99" dur="166" decel="50000">
                                          <p:stCondLst>
                                            <p:cond delay="1338"/>
                                          </p:stCondLst>
                                        </p:cTn>
                                        <p:tgtEl>
                                          <p:spTgt spid="6"/>
                                        </p:tgtEl>
                                      </p:cBhvr>
                                      <p:to x="100000" y="100000"/>
                                    </p:animScale>
                                    <p:animScale>
                                      <p:cBhvr>
                                        <p:cTn id="100" dur="26">
                                          <p:stCondLst>
                                            <p:cond delay="1642"/>
                                          </p:stCondLst>
                                        </p:cTn>
                                        <p:tgtEl>
                                          <p:spTgt spid="6"/>
                                        </p:tgtEl>
                                      </p:cBhvr>
                                      <p:to x="100000" y="90000"/>
                                    </p:animScale>
                                    <p:animScale>
                                      <p:cBhvr>
                                        <p:cTn id="101" dur="166" decel="50000">
                                          <p:stCondLst>
                                            <p:cond delay="1668"/>
                                          </p:stCondLst>
                                        </p:cTn>
                                        <p:tgtEl>
                                          <p:spTgt spid="6"/>
                                        </p:tgtEl>
                                      </p:cBhvr>
                                      <p:to x="100000" y="100000"/>
                                    </p:animScale>
                                    <p:animScale>
                                      <p:cBhvr>
                                        <p:cTn id="102" dur="26">
                                          <p:stCondLst>
                                            <p:cond delay="1808"/>
                                          </p:stCondLst>
                                        </p:cTn>
                                        <p:tgtEl>
                                          <p:spTgt spid="6"/>
                                        </p:tgtEl>
                                      </p:cBhvr>
                                      <p:to x="100000" y="95000"/>
                                    </p:animScale>
                                    <p:animScale>
                                      <p:cBhvr>
                                        <p:cTn id="103" dur="166" decel="50000">
                                          <p:stCondLst>
                                            <p:cond delay="1834"/>
                                          </p:stCondLst>
                                        </p:cTn>
                                        <p:tgtEl>
                                          <p:spTgt spid="6"/>
                                        </p:tgtEl>
                                      </p:cBhvr>
                                      <p:to x="100000" y="100000"/>
                                    </p:animScale>
                                  </p:childTnLst>
                                </p:cTn>
                              </p:par>
                            </p:childTnLst>
                          </p:cTn>
                        </p:par>
                      </p:childTnLst>
                    </p:cTn>
                  </p:par>
                  <p:par>
                    <p:cTn id="104" fill="hold">
                      <p:stCondLst>
                        <p:cond delay="indefinite"/>
                      </p:stCondLst>
                      <p:childTnLst>
                        <p:par>
                          <p:cTn id="105" fill="hold">
                            <p:stCondLst>
                              <p:cond delay="0"/>
                            </p:stCondLst>
                            <p:childTnLst>
                              <p:par>
                                <p:cTn id="106" presetID="16" presetClass="entr" presetSubtype="21" fill="hold" grpId="0" nodeType="clickEffect">
                                  <p:stCondLst>
                                    <p:cond delay="0"/>
                                  </p:stCondLst>
                                  <p:childTnLst>
                                    <p:set>
                                      <p:cBhvr>
                                        <p:cTn id="107" dur="1" fill="hold">
                                          <p:stCondLst>
                                            <p:cond delay="0"/>
                                          </p:stCondLst>
                                        </p:cTn>
                                        <p:tgtEl>
                                          <p:spTgt spid="20"/>
                                        </p:tgtEl>
                                        <p:attrNameLst>
                                          <p:attrName>style.visibility</p:attrName>
                                        </p:attrNameLst>
                                      </p:cBhvr>
                                      <p:to>
                                        <p:strVal val="visible"/>
                                      </p:to>
                                    </p:set>
                                    <p:animEffect transition="in" filter="barn(inVertical)">
                                      <p:cBhvr>
                                        <p:cTn id="108" dur="500"/>
                                        <p:tgtEl>
                                          <p:spTgt spid="20"/>
                                        </p:tgtEl>
                                      </p:cBhvr>
                                    </p:animEffect>
                                  </p:childTnLst>
                                </p:cTn>
                              </p:par>
                            </p:childTnLst>
                          </p:cTn>
                        </p:par>
                      </p:childTnLst>
                    </p:cTn>
                  </p:par>
                  <p:par>
                    <p:cTn id="109" fill="hold">
                      <p:stCondLst>
                        <p:cond delay="indefinite"/>
                      </p:stCondLst>
                      <p:childTnLst>
                        <p:par>
                          <p:cTn id="110" fill="hold">
                            <p:stCondLst>
                              <p:cond delay="0"/>
                            </p:stCondLst>
                            <p:childTnLst>
                              <p:par>
                                <p:cTn id="111" presetID="16" presetClass="entr" presetSubtype="21" fill="hold" grpId="0" nodeType="clickEffect">
                                  <p:stCondLst>
                                    <p:cond delay="0"/>
                                  </p:stCondLst>
                                  <p:childTnLst>
                                    <p:set>
                                      <p:cBhvr>
                                        <p:cTn id="112" dur="1" fill="hold">
                                          <p:stCondLst>
                                            <p:cond delay="0"/>
                                          </p:stCondLst>
                                        </p:cTn>
                                        <p:tgtEl>
                                          <p:spTgt spid="19"/>
                                        </p:tgtEl>
                                        <p:attrNameLst>
                                          <p:attrName>style.visibility</p:attrName>
                                        </p:attrNameLst>
                                      </p:cBhvr>
                                      <p:to>
                                        <p:strVal val="visible"/>
                                      </p:to>
                                    </p:set>
                                    <p:animEffect transition="in" filter="barn(inVertical)">
                                      <p:cBhvr>
                                        <p:cTn id="113" dur="500"/>
                                        <p:tgtEl>
                                          <p:spTgt spid="19"/>
                                        </p:tgtEl>
                                      </p:cBhvr>
                                    </p:animEffect>
                                  </p:childTnLst>
                                </p:cTn>
                              </p:par>
                            </p:childTnLst>
                          </p:cTn>
                        </p:par>
                      </p:childTnLst>
                    </p:cTn>
                  </p:par>
                  <p:par>
                    <p:cTn id="114" fill="hold">
                      <p:stCondLst>
                        <p:cond delay="indefinite"/>
                      </p:stCondLst>
                      <p:childTnLst>
                        <p:par>
                          <p:cTn id="115" fill="hold">
                            <p:stCondLst>
                              <p:cond delay="0"/>
                            </p:stCondLst>
                            <p:childTnLst>
                              <p:par>
                                <p:cTn id="116" presetID="16" presetClass="entr" presetSubtype="21" fill="hold" grpId="0" nodeType="clickEffect">
                                  <p:stCondLst>
                                    <p:cond delay="0"/>
                                  </p:stCondLst>
                                  <p:childTnLst>
                                    <p:set>
                                      <p:cBhvr>
                                        <p:cTn id="117" dur="1" fill="hold">
                                          <p:stCondLst>
                                            <p:cond delay="0"/>
                                          </p:stCondLst>
                                        </p:cTn>
                                        <p:tgtEl>
                                          <p:spTgt spid="18"/>
                                        </p:tgtEl>
                                        <p:attrNameLst>
                                          <p:attrName>style.visibility</p:attrName>
                                        </p:attrNameLst>
                                      </p:cBhvr>
                                      <p:to>
                                        <p:strVal val="visible"/>
                                      </p:to>
                                    </p:set>
                                    <p:animEffect transition="in" filter="barn(inVertical)">
                                      <p:cBhvr>
                                        <p:cTn id="118" dur="500"/>
                                        <p:tgtEl>
                                          <p:spTgt spid="18"/>
                                        </p:tgtEl>
                                      </p:cBhvr>
                                    </p:animEffect>
                                  </p:childTnLst>
                                </p:cTn>
                              </p:par>
                            </p:childTnLst>
                          </p:cTn>
                        </p:par>
                      </p:childTnLst>
                    </p:cTn>
                  </p:par>
                  <p:par>
                    <p:cTn id="119" fill="hold">
                      <p:stCondLst>
                        <p:cond delay="indefinite"/>
                      </p:stCondLst>
                      <p:childTnLst>
                        <p:par>
                          <p:cTn id="120" fill="hold">
                            <p:stCondLst>
                              <p:cond delay="0"/>
                            </p:stCondLst>
                            <p:childTnLst>
                              <p:par>
                                <p:cTn id="121" presetID="16" presetClass="entr" presetSubtype="21" fill="hold" grpId="0" nodeType="clickEffect">
                                  <p:stCondLst>
                                    <p:cond delay="0"/>
                                  </p:stCondLst>
                                  <p:childTnLst>
                                    <p:set>
                                      <p:cBhvr>
                                        <p:cTn id="122" dur="1" fill="hold">
                                          <p:stCondLst>
                                            <p:cond delay="0"/>
                                          </p:stCondLst>
                                        </p:cTn>
                                        <p:tgtEl>
                                          <p:spTgt spid="17"/>
                                        </p:tgtEl>
                                        <p:attrNameLst>
                                          <p:attrName>style.visibility</p:attrName>
                                        </p:attrNameLst>
                                      </p:cBhvr>
                                      <p:to>
                                        <p:strVal val="visible"/>
                                      </p:to>
                                    </p:set>
                                    <p:animEffect transition="in" filter="barn(inVertical)">
                                      <p:cBhvr>
                                        <p:cTn id="123" dur="500"/>
                                        <p:tgtEl>
                                          <p:spTgt spid="17"/>
                                        </p:tgtEl>
                                      </p:cBhvr>
                                    </p:animEffect>
                                  </p:childTnLst>
                                </p:cTn>
                              </p:par>
                            </p:childTnLst>
                          </p:cTn>
                        </p:par>
                      </p:childTnLst>
                    </p:cTn>
                  </p:par>
                  <p:par>
                    <p:cTn id="124" fill="hold">
                      <p:stCondLst>
                        <p:cond delay="indefinite"/>
                      </p:stCondLst>
                      <p:childTnLst>
                        <p:par>
                          <p:cTn id="125" fill="hold">
                            <p:stCondLst>
                              <p:cond delay="0"/>
                            </p:stCondLst>
                            <p:childTnLst>
                              <p:par>
                                <p:cTn id="126" presetID="16" presetClass="entr" presetSubtype="21" fill="hold" grpId="0" nodeType="clickEffect">
                                  <p:stCondLst>
                                    <p:cond delay="0"/>
                                  </p:stCondLst>
                                  <p:childTnLst>
                                    <p:set>
                                      <p:cBhvr>
                                        <p:cTn id="127" dur="1" fill="hold">
                                          <p:stCondLst>
                                            <p:cond delay="0"/>
                                          </p:stCondLst>
                                        </p:cTn>
                                        <p:tgtEl>
                                          <p:spTgt spid="16"/>
                                        </p:tgtEl>
                                        <p:attrNameLst>
                                          <p:attrName>style.visibility</p:attrName>
                                        </p:attrNameLst>
                                      </p:cBhvr>
                                      <p:to>
                                        <p:strVal val="visible"/>
                                      </p:to>
                                    </p:set>
                                    <p:animEffect transition="in" filter="barn(inVertical)">
                                      <p:cBhvr>
                                        <p:cTn id="12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b="1" dirty="0" smtClean="0">
                <a:solidFill>
                  <a:srgbClr val="FF0000"/>
                </a:solidFill>
              </a:rPr>
              <a:t>Doplň citoslovce :</a:t>
            </a:r>
            <a:endParaRPr lang="cs-CZ" b="1" dirty="0">
              <a:solidFill>
                <a:srgbClr val="FF0000"/>
              </a:solidFill>
            </a:endParaRPr>
          </a:p>
        </p:txBody>
      </p:sp>
      <p:sp>
        <p:nvSpPr>
          <p:cNvPr id="3" name="Zástupný symbol pro obsah 2"/>
          <p:cNvSpPr>
            <a:spLocks noGrp="1"/>
          </p:cNvSpPr>
          <p:nvPr>
            <p:ph idx="1"/>
          </p:nvPr>
        </p:nvSpPr>
        <p:spPr>
          <a:xfrm>
            <a:off x="312364" y="1628800"/>
            <a:ext cx="8229600" cy="4320480"/>
          </a:xfrm>
        </p:spPr>
        <p:txBody>
          <a:bodyPr/>
          <a:lstStyle/>
          <a:p>
            <a:pPr marL="0" indent="0">
              <a:buNone/>
            </a:pPr>
            <a:r>
              <a:rPr lang="cs-CZ" dirty="0" smtClean="0"/>
              <a:t>Míč skáče po schodech _____.</a:t>
            </a:r>
          </a:p>
          <a:p>
            <a:pPr marL="0" indent="0">
              <a:buNone/>
            </a:pPr>
            <a:r>
              <a:rPr lang="cs-CZ" dirty="0" smtClean="0"/>
              <a:t>Kráva dělá _____ a koza dělá _____.</a:t>
            </a:r>
          </a:p>
          <a:p>
            <a:pPr marL="0" indent="0">
              <a:buNone/>
            </a:pPr>
            <a:r>
              <a:rPr lang="cs-CZ" dirty="0" smtClean="0"/>
              <a:t>„_____ , to bolí!“ naříká Zuzanka.</a:t>
            </a:r>
          </a:p>
          <a:p>
            <a:pPr marL="0" indent="0">
              <a:buNone/>
            </a:pPr>
            <a:r>
              <a:rPr lang="cs-CZ" dirty="0" smtClean="0"/>
              <a:t>„_____ , to je krásný pejsek!“ volá Pepík.</a:t>
            </a:r>
          </a:p>
          <a:p>
            <a:pPr marL="0" indent="0">
              <a:buNone/>
            </a:pPr>
            <a:r>
              <a:rPr lang="cs-CZ" dirty="0" smtClean="0"/>
              <a:t>Zvony zvoní _____ , _____ .</a:t>
            </a:r>
          </a:p>
          <a:p>
            <a:pPr marL="0" indent="0">
              <a:buNone/>
            </a:pPr>
            <a:r>
              <a:rPr lang="cs-CZ" dirty="0" smtClean="0"/>
              <a:t>„_____ , to je ale zima!“ </a:t>
            </a:r>
          </a:p>
          <a:p>
            <a:pPr marL="0" indent="0">
              <a:buNone/>
            </a:pPr>
            <a:r>
              <a:rPr lang="cs-CZ" dirty="0" smtClean="0"/>
              <a:t>„_____ , přistihl jsem tě“! zvolal tatínek.</a:t>
            </a:r>
            <a:endParaRPr lang="cs-CZ" dirty="0"/>
          </a:p>
        </p:txBody>
      </p:sp>
      <p:pic>
        <p:nvPicPr>
          <p:cNvPr id="1027" name="Picture 3" descr="C:\Program Files (x86)\Microsoft Office\MEDIA\CAGCAT10\j0299763.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052736"/>
            <a:ext cx="984385" cy="81006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ie\AppData\Local\Microsoft\Windows\Temporary Internet Files\Content.IE5\VX5S5QO6\MP90022757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4799" y="620688"/>
            <a:ext cx="937315" cy="142377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Marie\AppData\Local\Microsoft\Windows\Temporary Internet Files\Content.IE5\XM2V0L90\MP90018065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89236" y="1150912"/>
            <a:ext cx="899348" cy="142377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Marie\AppData\Local\Microsoft\Windows\Temporary Internet Files\Content.IE5\XM2V0L90\MC900344842[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91071" y="2276872"/>
            <a:ext cx="883364" cy="1112148"/>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Marie\AppData\Local\Microsoft\Windows\Temporary Internet Files\Content.IE5\BOKY0FW1\MP900444792[1].jpg"/>
          <p:cNvPicPr>
            <a:picLocks noChangeAspect="1" noChangeArrowheads="1"/>
          </p:cNvPicPr>
          <p:nvPr/>
        </p:nvPicPr>
        <p:blipFill>
          <a:blip r:embed="rId6" cstate="print">
            <a:extLst>
              <a:ext uri="{BEBA8EAE-BF5A-486C-A8C5-ECC9F3942E4B}">
                <a14:imgProps xmlns:a14="http://schemas.microsoft.com/office/drawing/2010/main">
                  <a14:imgLayer r:embed="rId7">
                    <a14:imgEffect>
                      <a14:backgroundRemoval t="10000" b="90000" l="10000" r="90000">
                        <a14:backgroundMark x1="7726" y1="52778" x2="5831" y2="59667"/>
                        <a14:backgroundMark x1="5831" y1="59667" x2="583" y2="57333"/>
                        <a14:backgroundMark x1="583" y1="57333" x2="292" y2="59000"/>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7055759" y="3212976"/>
            <a:ext cx="1204072" cy="179848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Users\Marie\AppData\Local\Microsoft\Windows\Temporary Internet Files\Content.IE5\FJJN0P6L\MC900331460[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424599" y="3759802"/>
            <a:ext cx="1347378" cy="1453815"/>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C:\Users\Marie\AppData\Local\Microsoft\Windows\Temporary Internet Files\Content.IE5\FJJN0P6L\MP900449107[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502700" y="4581128"/>
            <a:ext cx="792749" cy="57606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Users\Marie\AppData\Local\Microsoft\Windows\Temporary Internet Files\Content.IE5\XM2V0L90\MC900379123[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194799" y="4879533"/>
            <a:ext cx="1313206" cy="1326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065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par>
                          <p:cTn id="15" fill="hold">
                            <p:stCondLst>
                              <p:cond delay="500"/>
                            </p:stCondLst>
                            <p:childTnLst>
                              <p:par>
                                <p:cTn id="16" presetID="26" presetClass="entr" presetSubtype="0" fill="hold" nodeType="afterEffect">
                                  <p:stCondLst>
                                    <p:cond delay="0"/>
                                  </p:stCondLst>
                                  <p:childTnLst>
                                    <p:set>
                                      <p:cBhvr>
                                        <p:cTn id="17" dur="1" fill="hold">
                                          <p:stCondLst>
                                            <p:cond delay="0"/>
                                          </p:stCondLst>
                                        </p:cTn>
                                        <p:tgtEl>
                                          <p:spTgt spid="1027"/>
                                        </p:tgtEl>
                                        <p:attrNameLst>
                                          <p:attrName>style.visibility</p:attrName>
                                        </p:attrNameLst>
                                      </p:cBhvr>
                                      <p:to>
                                        <p:strVal val="visible"/>
                                      </p:to>
                                    </p:set>
                                    <p:animEffect transition="in" filter="wipe(down)">
                                      <p:cBhvr>
                                        <p:cTn id="18" dur="580">
                                          <p:stCondLst>
                                            <p:cond delay="0"/>
                                          </p:stCondLst>
                                        </p:cTn>
                                        <p:tgtEl>
                                          <p:spTgt spid="1027"/>
                                        </p:tgtEl>
                                      </p:cBhvr>
                                    </p:animEffect>
                                    <p:anim calcmode="lin" valueType="num">
                                      <p:cBhvr>
                                        <p:cTn id="19" dur="1822" tmFilter="0,0; 0.14,0.36; 0.43,0.73; 0.71,0.91; 1.0,1.0">
                                          <p:stCondLst>
                                            <p:cond delay="0"/>
                                          </p:stCondLst>
                                        </p:cTn>
                                        <p:tgtEl>
                                          <p:spTgt spid="1027"/>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1027"/>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1027"/>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1027"/>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1027"/>
                                        </p:tgtEl>
                                        <p:attrNameLst>
                                          <p:attrName>ppt_y</p:attrName>
                                        </p:attrNameLst>
                                      </p:cBhvr>
                                      <p:tavLst>
                                        <p:tav tm="0" fmla="#ppt_y-sin(pi*$)/81">
                                          <p:val>
                                            <p:fltVal val="0"/>
                                          </p:val>
                                        </p:tav>
                                        <p:tav tm="100000">
                                          <p:val>
                                            <p:fltVal val="1"/>
                                          </p:val>
                                        </p:tav>
                                      </p:tavLst>
                                    </p:anim>
                                    <p:animScale>
                                      <p:cBhvr>
                                        <p:cTn id="24" dur="26">
                                          <p:stCondLst>
                                            <p:cond delay="650"/>
                                          </p:stCondLst>
                                        </p:cTn>
                                        <p:tgtEl>
                                          <p:spTgt spid="1027"/>
                                        </p:tgtEl>
                                      </p:cBhvr>
                                      <p:to x="100000" y="60000"/>
                                    </p:animScale>
                                    <p:animScale>
                                      <p:cBhvr>
                                        <p:cTn id="25" dur="166" decel="50000">
                                          <p:stCondLst>
                                            <p:cond delay="676"/>
                                          </p:stCondLst>
                                        </p:cTn>
                                        <p:tgtEl>
                                          <p:spTgt spid="1027"/>
                                        </p:tgtEl>
                                      </p:cBhvr>
                                      <p:to x="100000" y="100000"/>
                                    </p:animScale>
                                    <p:animScale>
                                      <p:cBhvr>
                                        <p:cTn id="26" dur="26">
                                          <p:stCondLst>
                                            <p:cond delay="1312"/>
                                          </p:stCondLst>
                                        </p:cTn>
                                        <p:tgtEl>
                                          <p:spTgt spid="1027"/>
                                        </p:tgtEl>
                                      </p:cBhvr>
                                      <p:to x="100000" y="80000"/>
                                    </p:animScale>
                                    <p:animScale>
                                      <p:cBhvr>
                                        <p:cTn id="27" dur="166" decel="50000">
                                          <p:stCondLst>
                                            <p:cond delay="1338"/>
                                          </p:stCondLst>
                                        </p:cTn>
                                        <p:tgtEl>
                                          <p:spTgt spid="1027"/>
                                        </p:tgtEl>
                                      </p:cBhvr>
                                      <p:to x="100000" y="100000"/>
                                    </p:animScale>
                                    <p:animScale>
                                      <p:cBhvr>
                                        <p:cTn id="28" dur="26">
                                          <p:stCondLst>
                                            <p:cond delay="1642"/>
                                          </p:stCondLst>
                                        </p:cTn>
                                        <p:tgtEl>
                                          <p:spTgt spid="1027"/>
                                        </p:tgtEl>
                                      </p:cBhvr>
                                      <p:to x="100000" y="90000"/>
                                    </p:animScale>
                                    <p:animScale>
                                      <p:cBhvr>
                                        <p:cTn id="29" dur="166" decel="50000">
                                          <p:stCondLst>
                                            <p:cond delay="1668"/>
                                          </p:stCondLst>
                                        </p:cTn>
                                        <p:tgtEl>
                                          <p:spTgt spid="1027"/>
                                        </p:tgtEl>
                                      </p:cBhvr>
                                      <p:to x="100000" y="100000"/>
                                    </p:animScale>
                                    <p:animScale>
                                      <p:cBhvr>
                                        <p:cTn id="30" dur="26">
                                          <p:stCondLst>
                                            <p:cond delay="1808"/>
                                          </p:stCondLst>
                                        </p:cTn>
                                        <p:tgtEl>
                                          <p:spTgt spid="1027"/>
                                        </p:tgtEl>
                                      </p:cBhvr>
                                      <p:to x="100000" y="95000"/>
                                    </p:animScale>
                                    <p:animScale>
                                      <p:cBhvr>
                                        <p:cTn id="31" dur="166" decel="50000">
                                          <p:stCondLst>
                                            <p:cond delay="1834"/>
                                          </p:stCondLst>
                                        </p:cTn>
                                        <p:tgtEl>
                                          <p:spTgt spid="1027"/>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barn(inVertical)">
                                      <p:cBhvr>
                                        <p:cTn id="36" dur="500"/>
                                        <p:tgtEl>
                                          <p:spTgt spid="3">
                                            <p:txEl>
                                              <p:pRg st="1" end="1"/>
                                            </p:txEl>
                                          </p:spTgt>
                                        </p:tgtEl>
                                      </p:cBhvr>
                                    </p:animEffect>
                                  </p:childTnLst>
                                </p:cTn>
                              </p:par>
                            </p:childTnLst>
                          </p:cTn>
                        </p:par>
                        <p:par>
                          <p:cTn id="37" fill="hold">
                            <p:stCondLst>
                              <p:cond delay="500"/>
                            </p:stCondLst>
                            <p:childTnLst>
                              <p:par>
                                <p:cTn id="38" presetID="22" presetClass="entr" presetSubtype="4" fill="hold" nodeType="afterEffect">
                                  <p:stCondLst>
                                    <p:cond delay="0"/>
                                  </p:stCondLst>
                                  <p:childTnLst>
                                    <p:set>
                                      <p:cBhvr>
                                        <p:cTn id="39" dur="1" fill="hold">
                                          <p:stCondLst>
                                            <p:cond delay="0"/>
                                          </p:stCondLst>
                                        </p:cTn>
                                        <p:tgtEl>
                                          <p:spTgt spid="1029"/>
                                        </p:tgtEl>
                                        <p:attrNameLst>
                                          <p:attrName>style.visibility</p:attrName>
                                        </p:attrNameLst>
                                      </p:cBhvr>
                                      <p:to>
                                        <p:strVal val="visible"/>
                                      </p:to>
                                    </p:set>
                                    <p:animEffect transition="in" filter="wipe(down)">
                                      <p:cBhvr>
                                        <p:cTn id="40" dur="500"/>
                                        <p:tgtEl>
                                          <p:spTgt spid="1029"/>
                                        </p:tgtEl>
                                      </p:cBhvr>
                                    </p:animEffect>
                                  </p:childTnLst>
                                </p:cTn>
                              </p:par>
                              <p:par>
                                <p:cTn id="41" presetID="22" presetClass="entr" presetSubtype="4" fill="hold" nodeType="withEffect">
                                  <p:stCondLst>
                                    <p:cond delay="0"/>
                                  </p:stCondLst>
                                  <p:childTnLst>
                                    <p:set>
                                      <p:cBhvr>
                                        <p:cTn id="42" dur="1" fill="hold">
                                          <p:stCondLst>
                                            <p:cond delay="0"/>
                                          </p:stCondLst>
                                        </p:cTn>
                                        <p:tgtEl>
                                          <p:spTgt spid="1028"/>
                                        </p:tgtEl>
                                        <p:attrNameLst>
                                          <p:attrName>style.visibility</p:attrName>
                                        </p:attrNameLst>
                                      </p:cBhvr>
                                      <p:to>
                                        <p:strVal val="visible"/>
                                      </p:to>
                                    </p:set>
                                    <p:animEffect transition="in" filter="wipe(down)">
                                      <p:cBhvr>
                                        <p:cTn id="43" dur="500"/>
                                        <p:tgtEl>
                                          <p:spTgt spid="1028"/>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barn(inVertical)">
                                      <p:cBhvr>
                                        <p:cTn id="48" dur="500"/>
                                        <p:tgtEl>
                                          <p:spTgt spid="3">
                                            <p:txEl>
                                              <p:pRg st="2" end="2"/>
                                            </p:txEl>
                                          </p:spTgt>
                                        </p:tgtEl>
                                      </p:cBhvr>
                                    </p:animEffect>
                                  </p:childTnLst>
                                </p:cTn>
                              </p:par>
                            </p:childTnLst>
                          </p:cTn>
                        </p:par>
                        <p:par>
                          <p:cTn id="49" fill="hold">
                            <p:stCondLst>
                              <p:cond delay="500"/>
                            </p:stCondLst>
                            <p:childTnLst>
                              <p:par>
                                <p:cTn id="50" presetID="45" presetClass="entr" presetSubtype="0" fill="hold" nodeType="afterEffect">
                                  <p:stCondLst>
                                    <p:cond delay="0"/>
                                  </p:stCondLst>
                                  <p:childTnLst>
                                    <p:set>
                                      <p:cBhvr>
                                        <p:cTn id="51" dur="1" fill="hold">
                                          <p:stCondLst>
                                            <p:cond delay="0"/>
                                          </p:stCondLst>
                                        </p:cTn>
                                        <p:tgtEl>
                                          <p:spTgt spid="1031"/>
                                        </p:tgtEl>
                                        <p:attrNameLst>
                                          <p:attrName>style.visibility</p:attrName>
                                        </p:attrNameLst>
                                      </p:cBhvr>
                                      <p:to>
                                        <p:strVal val="visible"/>
                                      </p:to>
                                    </p:set>
                                    <p:animEffect transition="in" filter="fade">
                                      <p:cBhvr>
                                        <p:cTn id="52" dur="2000"/>
                                        <p:tgtEl>
                                          <p:spTgt spid="1031"/>
                                        </p:tgtEl>
                                      </p:cBhvr>
                                    </p:animEffect>
                                    <p:anim calcmode="lin" valueType="num">
                                      <p:cBhvr>
                                        <p:cTn id="53" dur="2000" fill="hold"/>
                                        <p:tgtEl>
                                          <p:spTgt spid="1031"/>
                                        </p:tgtEl>
                                        <p:attrNameLst>
                                          <p:attrName>ppt_w</p:attrName>
                                        </p:attrNameLst>
                                      </p:cBhvr>
                                      <p:tavLst>
                                        <p:tav tm="0" fmla="#ppt_w*sin(2.5*pi*$)">
                                          <p:val>
                                            <p:fltVal val="0"/>
                                          </p:val>
                                        </p:tav>
                                        <p:tav tm="100000">
                                          <p:val>
                                            <p:fltVal val="1"/>
                                          </p:val>
                                        </p:tav>
                                      </p:tavLst>
                                    </p:anim>
                                    <p:anim calcmode="lin" valueType="num">
                                      <p:cBhvr>
                                        <p:cTn id="54" dur="2000" fill="hold"/>
                                        <p:tgtEl>
                                          <p:spTgt spid="1031"/>
                                        </p:tgtEl>
                                        <p:attrNameLst>
                                          <p:attrName>ppt_h</p:attrName>
                                        </p:attrNameLst>
                                      </p:cBhvr>
                                      <p:tavLst>
                                        <p:tav tm="0">
                                          <p:val>
                                            <p:strVal val="#ppt_h"/>
                                          </p:val>
                                        </p:tav>
                                        <p:tav tm="100000">
                                          <p:val>
                                            <p:strVal val="#ppt_h"/>
                                          </p:val>
                                        </p:tav>
                                      </p:tavLst>
                                    </p:anim>
                                  </p:childTnLst>
                                </p:cTn>
                              </p:par>
                            </p:childTnLst>
                          </p:cTn>
                        </p:par>
                      </p:childTnLst>
                    </p:cTn>
                  </p:par>
                  <p:par>
                    <p:cTn id="55" fill="hold">
                      <p:stCondLst>
                        <p:cond delay="indefinite"/>
                      </p:stCondLst>
                      <p:childTnLst>
                        <p:par>
                          <p:cTn id="56" fill="hold">
                            <p:stCondLst>
                              <p:cond delay="0"/>
                            </p:stCondLst>
                            <p:childTnLst>
                              <p:par>
                                <p:cTn id="57" presetID="16" presetClass="entr" presetSubtype="21" fill="hold" nodeType="clickEffect">
                                  <p:stCondLst>
                                    <p:cond delay="0"/>
                                  </p:stCondLst>
                                  <p:childTnLst>
                                    <p:set>
                                      <p:cBhvr>
                                        <p:cTn id="58" dur="1" fill="hold">
                                          <p:stCondLst>
                                            <p:cond delay="0"/>
                                          </p:stCondLst>
                                        </p:cTn>
                                        <p:tgtEl>
                                          <p:spTgt spid="3">
                                            <p:txEl>
                                              <p:pRg st="3" end="3"/>
                                            </p:txEl>
                                          </p:spTgt>
                                        </p:tgtEl>
                                        <p:attrNameLst>
                                          <p:attrName>style.visibility</p:attrName>
                                        </p:attrNameLst>
                                      </p:cBhvr>
                                      <p:to>
                                        <p:strVal val="visible"/>
                                      </p:to>
                                    </p:set>
                                    <p:animEffect transition="in" filter="barn(inVertical)">
                                      <p:cBhvr>
                                        <p:cTn id="59" dur="500"/>
                                        <p:tgtEl>
                                          <p:spTgt spid="3">
                                            <p:txEl>
                                              <p:pRg st="3" end="3"/>
                                            </p:txEl>
                                          </p:spTgt>
                                        </p:tgtEl>
                                      </p:cBhvr>
                                    </p:animEffect>
                                  </p:childTnLst>
                                </p:cTn>
                              </p:par>
                            </p:childTnLst>
                          </p:cTn>
                        </p:par>
                        <p:par>
                          <p:cTn id="60" fill="hold">
                            <p:stCondLst>
                              <p:cond delay="500"/>
                            </p:stCondLst>
                            <p:childTnLst>
                              <p:par>
                                <p:cTn id="61" presetID="2" presetClass="entr" presetSubtype="4" fill="hold" nodeType="afterEffect">
                                  <p:stCondLst>
                                    <p:cond delay="0"/>
                                  </p:stCondLst>
                                  <p:childTnLst>
                                    <p:set>
                                      <p:cBhvr>
                                        <p:cTn id="62" dur="1" fill="hold">
                                          <p:stCondLst>
                                            <p:cond delay="0"/>
                                          </p:stCondLst>
                                        </p:cTn>
                                        <p:tgtEl>
                                          <p:spTgt spid="1033"/>
                                        </p:tgtEl>
                                        <p:attrNameLst>
                                          <p:attrName>style.visibility</p:attrName>
                                        </p:attrNameLst>
                                      </p:cBhvr>
                                      <p:to>
                                        <p:strVal val="visible"/>
                                      </p:to>
                                    </p:set>
                                    <p:anim calcmode="lin" valueType="num">
                                      <p:cBhvr additive="base">
                                        <p:cTn id="63" dur="500" fill="hold"/>
                                        <p:tgtEl>
                                          <p:spTgt spid="1033"/>
                                        </p:tgtEl>
                                        <p:attrNameLst>
                                          <p:attrName>ppt_x</p:attrName>
                                        </p:attrNameLst>
                                      </p:cBhvr>
                                      <p:tavLst>
                                        <p:tav tm="0">
                                          <p:val>
                                            <p:strVal val="#ppt_x"/>
                                          </p:val>
                                        </p:tav>
                                        <p:tav tm="100000">
                                          <p:val>
                                            <p:strVal val="#ppt_x"/>
                                          </p:val>
                                        </p:tav>
                                      </p:tavLst>
                                    </p:anim>
                                    <p:anim calcmode="lin" valueType="num">
                                      <p:cBhvr additive="base">
                                        <p:cTn id="64" dur="500" fill="hold"/>
                                        <p:tgtEl>
                                          <p:spTgt spid="1033"/>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nodeType="clickEffect">
                                  <p:stCondLst>
                                    <p:cond delay="0"/>
                                  </p:stCondLst>
                                  <p:childTnLst>
                                    <p:set>
                                      <p:cBhvr>
                                        <p:cTn id="68" dur="1" fill="hold">
                                          <p:stCondLst>
                                            <p:cond delay="0"/>
                                          </p:stCondLst>
                                        </p:cTn>
                                        <p:tgtEl>
                                          <p:spTgt spid="3">
                                            <p:txEl>
                                              <p:pRg st="4" end="4"/>
                                            </p:txEl>
                                          </p:spTgt>
                                        </p:tgtEl>
                                        <p:attrNameLst>
                                          <p:attrName>style.visibility</p:attrName>
                                        </p:attrNameLst>
                                      </p:cBhvr>
                                      <p:to>
                                        <p:strVal val="visible"/>
                                      </p:to>
                                    </p:set>
                                    <p:animEffect transition="in" filter="barn(inVertical)">
                                      <p:cBhvr>
                                        <p:cTn id="69" dur="500"/>
                                        <p:tgtEl>
                                          <p:spTgt spid="3">
                                            <p:txEl>
                                              <p:pRg st="4" end="4"/>
                                            </p:txEl>
                                          </p:spTgt>
                                        </p:tgtEl>
                                      </p:cBhvr>
                                    </p:animEffect>
                                  </p:childTnLst>
                                </p:cTn>
                              </p:par>
                            </p:childTnLst>
                          </p:cTn>
                        </p:par>
                        <p:par>
                          <p:cTn id="70" fill="hold">
                            <p:stCondLst>
                              <p:cond delay="500"/>
                            </p:stCondLst>
                            <p:childTnLst>
                              <p:par>
                                <p:cTn id="71" presetID="31" presetClass="entr" presetSubtype="0" fill="hold" nodeType="afterEffect">
                                  <p:stCondLst>
                                    <p:cond delay="0"/>
                                  </p:stCondLst>
                                  <p:childTnLst>
                                    <p:set>
                                      <p:cBhvr>
                                        <p:cTn id="72" dur="1" fill="hold">
                                          <p:stCondLst>
                                            <p:cond delay="0"/>
                                          </p:stCondLst>
                                        </p:cTn>
                                        <p:tgtEl>
                                          <p:spTgt spid="1036"/>
                                        </p:tgtEl>
                                        <p:attrNameLst>
                                          <p:attrName>style.visibility</p:attrName>
                                        </p:attrNameLst>
                                      </p:cBhvr>
                                      <p:to>
                                        <p:strVal val="visible"/>
                                      </p:to>
                                    </p:set>
                                    <p:anim calcmode="lin" valueType="num">
                                      <p:cBhvr>
                                        <p:cTn id="73" dur="1000" fill="hold"/>
                                        <p:tgtEl>
                                          <p:spTgt spid="1036"/>
                                        </p:tgtEl>
                                        <p:attrNameLst>
                                          <p:attrName>ppt_w</p:attrName>
                                        </p:attrNameLst>
                                      </p:cBhvr>
                                      <p:tavLst>
                                        <p:tav tm="0">
                                          <p:val>
                                            <p:fltVal val="0"/>
                                          </p:val>
                                        </p:tav>
                                        <p:tav tm="100000">
                                          <p:val>
                                            <p:strVal val="#ppt_w"/>
                                          </p:val>
                                        </p:tav>
                                      </p:tavLst>
                                    </p:anim>
                                    <p:anim calcmode="lin" valueType="num">
                                      <p:cBhvr>
                                        <p:cTn id="74" dur="1000" fill="hold"/>
                                        <p:tgtEl>
                                          <p:spTgt spid="1036"/>
                                        </p:tgtEl>
                                        <p:attrNameLst>
                                          <p:attrName>ppt_h</p:attrName>
                                        </p:attrNameLst>
                                      </p:cBhvr>
                                      <p:tavLst>
                                        <p:tav tm="0">
                                          <p:val>
                                            <p:fltVal val="0"/>
                                          </p:val>
                                        </p:tav>
                                        <p:tav tm="100000">
                                          <p:val>
                                            <p:strVal val="#ppt_h"/>
                                          </p:val>
                                        </p:tav>
                                      </p:tavLst>
                                    </p:anim>
                                    <p:anim calcmode="lin" valueType="num">
                                      <p:cBhvr>
                                        <p:cTn id="75" dur="1000" fill="hold"/>
                                        <p:tgtEl>
                                          <p:spTgt spid="1036"/>
                                        </p:tgtEl>
                                        <p:attrNameLst>
                                          <p:attrName>style.rotation</p:attrName>
                                        </p:attrNameLst>
                                      </p:cBhvr>
                                      <p:tavLst>
                                        <p:tav tm="0">
                                          <p:val>
                                            <p:fltVal val="90"/>
                                          </p:val>
                                        </p:tav>
                                        <p:tav tm="100000">
                                          <p:val>
                                            <p:fltVal val="0"/>
                                          </p:val>
                                        </p:tav>
                                      </p:tavLst>
                                    </p:anim>
                                    <p:animEffect transition="in" filter="fade">
                                      <p:cBhvr>
                                        <p:cTn id="76" dur="1000"/>
                                        <p:tgtEl>
                                          <p:spTgt spid="1036"/>
                                        </p:tgtEl>
                                      </p:cBhvr>
                                    </p:animEffect>
                                  </p:childTnLst>
                                </p:cTn>
                              </p:par>
                            </p:childTnLst>
                          </p:cTn>
                        </p:par>
                      </p:childTnLst>
                    </p:cTn>
                  </p:par>
                  <p:par>
                    <p:cTn id="77" fill="hold">
                      <p:stCondLst>
                        <p:cond delay="indefinite"/>
                      </p:stCondLst>
                      <p:childTnLst>
                        <p:par>
                          <p:cTn id="78" fill="hold">
                            <p:stCondLst>
                              <p:cond delay="0"/>
                            </p:stCondLst>
                            <p:childTnLst>
                              <p:par>
                                <p:cTn id="79" presetID="16" presetClass="entr" presetSubtype="21" fill="hold" nodeType="clickEffect">
                                  <p:stCondLst>
                                    <p:cond delay="0"/>
                                  </p:stCondLst>
                                  <p:childTnLst>
                                    <p:set>
                                      <p:cBhvr>
                                        <p:cTn id="80" dur="1" fill="hold">
                                          <p:stCondLst>
                                            <p:cond delay="0"/>
                                          </p:stCondLst>
                                        </p:cTn>
                                        <p:tgtEl>
                                          <p:spTgt spid="3">
                                            <p:txEl>
                                              <p:pRg st="5" end="5"/>
                                            </p:txEl>
                                          </p:spTgt>
                                        </p:tgtEl>
                                        <p:attrNameLst>
                                          <p:attrName>style.visibility</p:attrName>
                                        </p:attrNameLst>
                                      </p:cBhvr>
                                      <p:to>
                                        <p:strVal val="visible"/>
                                      </p:to>
                                    </p:set>
                                    <p:animEffect transition="in" filter="barn(inVertical)">
                                      <p:cBhvr>
                                        <p:cTn id="81" dur="500"/>
                                        <p:tgtEl>
                                          <p:spTgt spid="3">
                                            <p:txEl>
                                              <p:pRg st="5" end="5"/>
                                            </p:txEl>
                                          </p:spTgt>
                                        </p:tgtEl>
                                      </p:cBhvr>
                                    </p:animEffect>
                                  </p:childTnLst>
                                </p:cTn>
                              </p:par>
                            </p:childTnLst>
                          </p:cTn>
                        </p:par>
                        <p:par>
                          <p:cTn id="82" fill="hold">
                            <p:stCondLst>
                              <p:cond delay="500"/>
                            </p:stCondLst>
                            <p:childTnLst>
                              <p:par>
                                <p:cTn id="83" presetID="21" presetClass="entr" presetSubtype="1" fill="hold" nodeType="afterEffect">
                                  <p:stCondLst>
                                    <p:cond delay="0"/>
                                  </p:stCondLst>
                                  <p:childTnLst>
                                    <p:set>
                                      <p:cBhvr>
                                        <p:cTn id="84" dur="1" fill="hold">
                                          <p:stCondLst>
                                            <p:cond delay="0"/>
                                          </p:stCondLst>
                                        </p:cTn>
                                        <p:tgtEl>
                                          <p:spTgt spid="1037"/>
                                        </p:tgtEl>
                                        <p:attrNameLst>
                                          <p:attrName>style.visibility</p:attrName>
                                        </p:attrNameLst>
                                      </p:cBhvr>
                                      <p:to>
                                        <p:strVal val="visible"/>
                                      </p:to>
                                    </p:set>
                                    <p:animEffect transition="in" filter="wheel(1)">
                                      <p:cBhvr>
                                        <p:cTn id="85" dur="2000"/>
                                        <p:tgtEl>
                                          <p:spTgt spid="1037"/>
                                        </p:tgtEl>
                                      </p:cBhvr>
                                    </p:animEffect>
                                  </p:childTnLst>
                                </p:cTn>
                              </p:par>
                            </p:childTnLst>
                          </p:cTn>
                        </p:par>
                      </p:childTnLst>
                    </p:cTn>
                  </p:par>
                  <p:par>
                    <p:cTn id="86" fill="hold">
                      <p:stCondLst>
                        <p:cond delay="indefinite"/>
                      </p:stCondLst>
                      <p:childTnLst>
                        <p:par>
                          <p:cTn id="87" fill="hold">
                            <p:stCondLst>
                              <p:cond delay="0"/>
                            </p:stCondLst>
                            <p:childTnLst>
                              <p:par>
                                <p:cTn id="88" presetID="16" presetClass="entr" presetSubtype="21" fill="hold" nodeType="clickEffect">
                                  <p:stCondLst>
                                    <p:cond delay="0"/>
                                  </p:stCondLst>
                                  <p:childTnLst>
                                    <p:set>
                                      <p:cBhvr>
                                        <p:cTn id="89" dur="1" fill="hold">
                                          <p:stCondLst>
                                            <p:cond delay="0"/>
                                          </p:stCondLst>
                                        </p:cTn>
                                        <p:tgtEl>
                                          <p:spTgt spid="3">
                                            <p:txEl>
                                              <p:pRg st="6" end="6"/>
                                            </p:txEl>
                                          </p:spTgt>
                                        </p:tgtEl>
                                        <p:attrNameLst>
                                          <p:attrName>style.visibility</p:attrName>
                                        </p:attrNameLst>
                                      </p:cBhvr>
                                      <p:to>
                                        <p:strVal val="visible"/>
                                      </p:to>
                                    </p:set>
                                    <p:animEffect transition="in" filter="barn(inVertical)">
                                      <p:cBhvr>
                                        <p:cTn id="90" dur="500"/>
                                        <p:tgtEl>
                                          <p:spTgt spid="3">
                                            <p:txEl>
                                              <p:pRg st="6" end="6"/>
                                            </p:txEl>
                                          </p:spTgt>
                                        </p:tgtEl>
                                      </p:cBhvr>
                                    </p:animEffect>
                                  </p:childTnLst>
                                </p:cTn>
                              </p:par>
                            </p:childTnLst>
                          </p:cTn>
                        </p:par>
                        <p:par>
                          <p:cTn id="91" fill="hold">
                            <p:stCondLst>
                              <p:cond delay="500"/>
                            </p:stCondLst>
                            <p:childTnLst>
                              <p:par>
                                <p:cTn id="92" presetID="43" presetClass="entr" presetSubtype="0" fill="hold" nodeType="afterEffect">
                                  <p:stCondLst>
                                    <p:cond delay="0"/>
                                  </p:stCondLst>
                                  <p:childTnLst>
                                    <p:set>
                                      <p:cBhvr>
                                        <p:cTn id="93" dur="1" fill="hold">
                                          <p:stCondLst>
                                            <p:cond delay="0"/>
                                          </p:stCondLst>
                                        </p:cTn>
                                        <p:tgtEl>
                                          <p:spTgt spid="1038"/>
                                        </p:tgtEl>
                                        <p:attrNameLst>
                                          <p:attrName>style.visibility</p:attrName>
                                        </p:attrNameLst>
                                      </p:cBhvr>
                                      <p:to>
                                        <p:strVal val="visible"/>
                                      </p:to>
                                    </p:set>
                                    <p:animEffect transition="in" filter="fade">
                                      <p:cBhvr>
                                        <p:cTn id="94" dur="100"/>
                                        <p:tgtEl>
                                          <p:spTgt spid="1038"/>
                                        </p:tgtEl>
                                      </p:cBhvr>
                                    </p:animEffect>
                                    <p:anim calcmode="lin" valueType="num">
                                      <p:cBhvr>
                                        <p:cTn id="95" dur="400" fill="hold"/>
                                        <p:tgtEl>
                                          <p:spTgt spid="1038"/>
                                        </p:tgtEl>
                                        <p:attrNameLst>
                                          <p:attrName>ppt_x</p:attrName>
                                        </p:attrNameLst>
                                      </p:cBhvr>
                                      <p:tavLst>
                                        <p:tav tm="0">
                                          <p:val>
                                            <p:strVal val="#ppt_x"/>
                                          </p:val>
                                        </p:tav>
                                        <p:tav tm="100000">
                                          <p:val>
                                            <p:strVal val="#ppt_x"/>
                                          </p:val>
                                        </p:tav>
                                      </p:tavLst>
                                    </p:anim>
                                    <p:anim calcmode="lin" valueType="num">
                                      <p:cBhvr>
                                        <p:cTn id="96" dur="400" fill="hold"/>
                                        <p:tgtEl>
                                          <p:spTgt spid="1038"/>
                                        </p:tgtEl>
                                        <p:attrNameLst>
                                          <p:attrName>ppt_y</p:attrName>
                                        </p:attrNameLst>
                                      </p:cBhvr>
                                      <p:tavLst>
                                        <p:tav tm="0">
                                          <p:val>
                                            <p:strVal val="#ppt_y+0.31"/>
                                          </p:val>
                                        </p:tav>
                                        <p:tav tm="100000">
                                          <p:val>
                                            <p:strVal val="#ppt_y+0.31"/>
                                          </p:val>
                                        </p:tav>
                                      </p:tavLst>
                                    </p:anim>
                                    <p:anim calcmode="lin" valueType="num">
                                      <p:cBhvr>
                                        <p:cTn id="97" dur="600" decel="50000" fill="hold">
                                          <p:stCondLst>
                                            <p:cond delay="400"/>
                                          </p:stCondLst>
                                        </p:cTn>
                                        <p:tgtEl>
                                          <p:spTgt spid="1038"/>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98" dur="600" decel="50000" fill="hold">
                                          <p:stCondLst>
                                            <p:cond delay="400"/>
                                          </p:stCondLst>
                                        </p:cTn>
                                        <p:tgtEl>
                                          <p:spTgt spid="1038"/>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b="1" dirty="0" smtClean="0">
                <a:solidFill>
                  <a:srgbClr val="FF0000"/>
                </a:solidFill>
              </a:rPr>
              <a:t>Správné řešení :</a:t>
            </a:r>
            <a:endParaRPr lang="cs-CZ" b="1" dirty="0">
              <a:solidFill>
                <a:srgbClr val="FF0000"/>
              </a:solidFill>
            </a:endParaRPr>
          </a:p>
        </p:txBody>
      </p:sp>
      <p:sp>
        <p:nvSpPr>
          <p:cNvPr id="3" name="Zástupný symbol pro obsah 2"/>
          <p:cNvSpPr>
            <a:spLocks noGrp="1"/>
          </p:cNvSpPr>
          <p:nvPr>
            <p:ph idx="1"/>
          </p:nvPr>
        </p:nvSpPr>
        <p:spPr>
          <a:xfrm>
            <a:off x="312364" y="1628800"/>
            <a:ext cx="8229600" cy="4320480"/>
          </a:xfrm>
        </p:spPr>
        <p:txBody>
          <a:bodyPr/>
          <a:lstStyle/>
          <a:p>
            <a:pPr marL="0" indent="0">
              <a:buNone/>
            </a:pPr>
            <a:r>
              <a:rPr lang="cs-CZ" dirty="0" smtClean="0"/>
              <a:t>Míč skáče po schodech  </a:t>
            </a:r>
            <a:r>
              <a:rPr lang="cs-CZ" b="1" dirty="0" smtClean="0">
                <a:solidFill>
                  <a:srgbClr val="FF0000"/>
                </a:solidFill>
              </a:rPr>
              <a:t>hop</a:t>
            </a:r>
            <a:r>
              <a:rPr lang="cs-CZ" dirty="0" smtClean="0"/>
              <a:t> .</a:t>
            </a:r>
          </a:p>
          <a:p>
            <a:pPr marL="0" indent="0">
              <a:buNone/>
            </a:pPr>
            <a:r>
              <a:rPr lang="cs-CZ" dirty="0" smtClean="0"/>
              <a:t>Kráva dělá  </a:t>
            </a:r>
            <a:r>
              <a:rPr lang="cs-CZ" b="1" dirty="0" smtClean="0">
                <a:solidFill>
                  <a:srgbClr val="FF0000"/>
                </a:solidFill>
              </a:rPr>
              <a:t>bú</a:t>
            </a:r>
            <a:r>
              <a:rPr lang="cs-CZ" dirty="0" smtClean="0"/>
              <a:t>  a koza dělá  </a:t>
            </a:r>
            <a:r>
              <a:rPr lang="cs-CZ" b="1" dirty="0" smtClean="0">
                <a:solidFill>
                  <a:srgbClr val="FF0000"/>
                </a:solidFill>
              </a:rPr>
              <a:t>mé</a:t>
            </a:r>
            <a:r>
              <a:rPr lang="cs-CZ" dirty="0" smtClean="0"/>
              <a:t> .</a:t>
            </a:r>
          </a:p>
          <a:p>
            <a:pPr marL="0" indent="0">
              <a:buNone/>
            </a:pPr>
            <a:r>
              <a:rPr lang="cs-CZ" dirty="0" smtClean="0"/>
              <a:t>„ </a:t>
            </a:r>
            <a:r>
              <a:rPr lang="cs-CZ" b="1" dirty="0" smtClean="0">
                <a:solidFill>
                  <a:srgbClr val="FF0000"/>
                </a:solidFill>
              </a:rPr>
              <a:t>Au </a:t>
            </a:r>
            <a:r>
              <a:rPr lang="cs-CZ" dirty="0" smtClean="0"/>
              <a:t> , to bolí!“ naříká Zuzanka.</a:t>
            </a:r>
          </a:p>
          <a:p>
            <a:pPr marL="0" indent="0">
              <a:buNone/>
            </a:pPr>
            <a:r>
              <a:rPr lang="cs-CZ" dirty="0" smtClean="0"/>
              <a:t>„ </a:t>
            </a:r>
            <a:r>
              <a:rPr lang="cs-CZ" b="1" dirty="0" smtClean="0">
                <a:solidFill>
                  <a:srgbClr val="FF0000"/>
                </a:solidFill>
              </a:rPr>
              <a:t>Jé  </a:t>
            </a:r>
            <a:r>
              <a:rPr lang="cs-CZ" dirty="0" smtClean="0"/>
              <a:t>, to je krásný pejsek!“ volá Pepík.</a:t>
            </a:r>
          </a:p>
          <a:p>
            <a:pPr marL="0" indent="0">
              <a:buNone/>
            </a:pPr>
            <a:r>
              <a:rPr lang="cs-CZ" dirty="0" smtClean="0"/>
              <a:t>Zvony zvoní  </a:t>
            </a:r>
            <a:r>
              <a:rPr lang="cs-CZ" b="1" dirty="0" err="1" smtClean="0">
                <a:solidFill>
                  <a:srgbClr val="FF0000"/>
                </a:solidFill>
              </a:rPr>
              <a:t>bim</a:t>
            </a:r>
            <a:r>
              <a:rPr lang="cs-CZ" dirty="0" smtClean="0"/>
              <a:t>  ,  </a:t>
            </a:r>
            <a:r>
              <a:rPr lang="cs-CZ" b="1" dirty="0" err="1" smtClean="0">
                <a:solidFill>
                  <a:srgbClr val="FF0000"/>
                </a:solidFill>
              </a:rPr>
              <a:t>bam</a:t>
            </a:r>
            <a:r>
              <a:rPr lang="cs-CZ" dirty="0" smtClean="0"/>
              <a:t>  .</a:t>
            </a:r>
          </a:p>
          <a:p>
            <a:pPr marL="0" indent="0">
              <a:buNone/>
            </a:pPr>
            <a:r>
              <a:rPr lang="cs-CZ" dirty="0" smtClean="0"/>
              <a:t>„ </a:t>
            </a:r>
            <a:r>
              <a:rPr lang="cs-CZ" b="1" dirty="0" smtClean="0">
                <a:solidFill>
                  <a:srgbClr val="FF0000"/>
                </a:solidFill>
              </a:rPr>
              <a:t>Brr</a:t>
            </a:r>
            <a:r>
              <a:rPr lang="cs-CZ" dirty="0" smtClean="0"/>
              <a:t>  , to je ale zima!“ </a:t>
            </a:r>
          </a:p>
          <a:p>
            <a:pPr marL="0" indent="0">
              <a:buNone/>
            </a:pPr>
            <a:r>
              <a:rPr lang="cs-CZ" dirty="0" smtClean="0"/>
              <a:t>„ </a:t>
            </a:r>
            <a:r>
              <a:rPr lang="cs-CZ" b="1" dirty="0" smtClean="0">
                <a:solidFill>
                  <a:srgbClr val="FF0000"/>
                </a:solidFill>
              </a:rPr>
              <a:t>Ha  </a:t>
            </a:r>
            <a:r>
              <a:rPr lang="cs-CZ" dirty="0" smtClean="0"/>
              <a:t>, přistihl jsem tě“! zvolal tatínek.</a:t>
            </a:r>
            <a:endParaRPr lang="cs-CZ" dirty="0"/>
          </a:p>
        </p:txBody>
      </p:sp>
    </p:spTree>
    <p:extLst>
      <p:ext uri="{BB962C8B-B14F-4D97-AF65-F5344CB8AC3E}">
        <p14:creationId xmlns:p14="http://schemas.microsoft.com/office/powerpoint/2010/main" val="90127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arn(inVertical)">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barn(inVertical)">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normAutofit fontScale="90000"/>
          </a:bodyPr>
          <a:lstStyle/>
          <a:p>
            <a:r>
              <a:rPr lang="cs-CZ" sz="3200" b="1" dirty="0" smtClean="0"/>
              <a:t>Hra na Popelku :</a:t>
            </a:r>
            <a:br>
              <a:rPr lang="cs-CZ" sz="3200" b="1" dirty="0" smtClean="0"/>
            </a:br>
            <a:r>
              <a:rPr lang="cs-CZ" sz="3200" b="1" u="sng" dirty="0" smtClean="0">
                <a:solidFill>
                  <a:srgbClr val="FF0000"/>
                </a:solidFill>
              </a:rPr>
              <a:t>Slova rozděl do misek, co se nehodí, vyhoď do koše:</a:t>
            </a:r>
            <a:endParaRPr lang="cs-CZ" sz="3200" b="1" u="sng" dirty="0">
              <a:solidFill>
                <a:srgbClr val="FF0000"/>
              </a:solidFill>
            </a:endParaRPr>
          </a:p>
        </p:txBody>
      </p:sp>
      <p:sp>
        <p:nvSpPr>
          <p:cNvPr id="7" name="Ohnutý pruh 6"/>
          <p:cNvSpPr/>
          <p:nvPr/>
        </p:nvSpPr>
        <p:spPr>
          <a:xfrm rot="10800000">
            <a:off x="6455" y="4648868"/>
            <a:ext cx="3024336" cy="216024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8" name="Ohnutý pruh 7"/>
          <p:cNvSpPr/>
          <p:nvPr/>
        </p:nvSpPr>
        <p:spPr>
          <a:xfrm rot="10800000">
            <a:off x="6012160" y="4627270"/>
            <a:ext cx="3024336" cy="216024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pic>
        <p:nvPicPr>
          <p:cNvPr id="1026" name="Picture 2" descr="C:\Users\Marie\AppData\Local\Microsoft\Windows\Temporary Internet Files\Content.IE5\BOKY0FW1\MC900440381[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2212" y="4357388"/>
            <a:ext cx="2743200" cy="274320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7956376" y="1781525"/>
            <a:ext cx="792088" cy="584775"/>
          </a:xfrm>
          <a:prstGeom prst="rect">
            <a:avLst/>
          </a:prstGeom>
          <a:noFill/>
        </p:spPr>
        <p:txBody>
          <a:bodyPr wrap="square" rtlCol="0">
            <a:spAutoFit/>
          </a:bodyPr>
          <a:lstStyle/>
          <a:p>
            <a:r>
              <a:rPr lang="cs-CZ" sz="3200" dirty="0" smtClean="0"/>
              <a:t>kéž</a:t>
            </a:r>
            <a:endParaRPr lang="cs-CZ" sz="3200" dirty="0"/>
          </a:p>
        </p:txBody>
      </p:sp>
      <p:sp>
        <p:nvSpPr>
          <p:cNvPr id="11" name="TextovéPole 10"/>
          <p:cNvSpPr txBox="1"/>
          <p:nvPr/>
        </p:nvSpPr>
        <p:spPr>
          <a:xfrm>
            <a:off x="3268960" y="1165465"/>
            <a:ext cx="1195096" cy="584775"/>
          </a:xfrm>
          <a:prstGeom prst="rect">
            <a:avLst/>
          </a:prstGeom>
          <a:noFill/>
        </p:spPr>
        <p:txBody>
          <a:bodyPr wrap="square" rtlCol="0">
            <a:spAutoFit/>
          </a:bodyPr>
          <a:lstStyle/>
          <a:p>
            <a:r>
              <a:rPr lang="cs-CZ" sz="3200" dirty="0" smtClean="0"/>
              <a:t>nechť</a:t>
            </a:r>
            <a:endParaRPr lang="cs-CZ" sz="3200" dirty="0"/>
          </a:p>
        </p:txBody>
      </p:sp>
      <p:sp>
        <p:nvSpPr>
          <p:cNvPr id="12" name="TextovéPole 11"/>
          <p:cNvSpPr txBox="1"/>
          <p:nvPr/>
        </p:nvSpPr>
        <p:spPr>
          <a:xfrm>
            <a:off x="4864614" y="1196752"/>
            <a:ext cx="793266" cy="584775"/>
          </a:xfrm>
          <a:prstGeom prst="rect">
            <a:avLst/>
          </a:prstGeom>
          <a:noFill/>
        </p:spPr>
        <p:txBody>
          <a:bodyPr wrap="square" rtlCol="0">
            <a:spAutoFit/>
          </a:bodyPr>
          <a:lstStyle/>
          <a:p>
            <a:r>
              <a:rPr lang="cs-CZ" sz="3200" dirty="0" smtClean="0"/>
              <a:t>my</a:t>
            </a:r>
            <a:endParaRPr lang="cs-CZ" sz="3200" dirty="0"/>
          </a:p>
        </p:txBody>
      </p:sp>
      <p:sp>
        <p:nvSpPr>
          <p:cNvPr id="13" name="TextovéPole 12"/>
          <p:cNvSpPr txBox="1"/>
          <p:nvPr/>
        </p:nvSpPr>
        <p:spPr>
          <a:xfrm>
            <a:off x="6687215" y="1804830"/>
            <a:ext cx="803857" cy="584775"/>
          </a:xfrm>
          <a:prstGeom prst="rect">
            <a:avLst/>
          </a:prstGeom>
          <a:noFill/>
        </p:spPr>
        <p:txBody>
          <a:bodyPr wrap="square" rtlCol="0">
            <a:spAutoFit/>
          </a:bodyPr>
          <a:lstStyle/>
          <a:p>
            <a:r>
              <a:rPr lang="cs-CZ" sz="3200" dirty="0" smtClean="0"/>
              <a:t>pes</a:t>
            </a:r>
            <a:endParaRPr lang="cs-CZ" sz="3200" dirty="0"/>
          </a:p>
        </p:txBody>
      </p:sp>
      <p:sp>
        <p:nvSpPr>
          <p:cNvPr id="14" name="TextovéPole 13"/>
          <p:cNvSpPr txBox="1"/>
          <p:nvPr/>
        </p:nvSpPr>
        <p:spPr>
          <a:xfrm>
            <a:off x="6068995" y="1196752"/>
            <a:ext cx="744153" cy="584775"/>
          </a:xfrm>
          <a:prstGeom prst="rect">
            <a:avLst/>
          </a:prstGeom>
          <a:noFill/>
        </p:spPr>
        <p:txBody>
          <a:bodyPr wrap="square" rtlCol="0">
            <a:spAutoFit/>
          </a:bodyPr>
          <a:lstStyle/>
          <a:p>
            <a:r>
              <a:rPr lang="cs-CZ" sz="3200" dirty="0" smtClean="0"/>
              <a:t>píp</a:t>
            </a:r>
            <a:endParaRPr lang="cs-CZ" sz="3200" dirty="0"/>
          </a:p>
        </p:txBody>
      </p:sp>
      <p:sp>
        <p:nvSpPr>
          <p:cNvPr id="16" name="TextovéPole 15"/>
          <p:cNvSpPr txBox="1"/>
          <p:nvPr/>
        </p:nvSpPr>
        <p:spPr>
          <a:xfrm>
            <a:off x="4578895" y="1804830"/>
            <a:ext cx="1364704" cy="584775"/>
          </a:xfrm>
          <a:prstGeom prst="rect">
            <a:avLst/>
          </a:prstGeom>
          <a:noFill/>
        </p:spPr>
        <p:txBody>
          <a:bodyPr wrap="square" rtlCol="0">
            <a:spAutoFit/>
          </a:bodyPr>
          <a:lstStyle/>
          <a:p>
            <a:r>
              <a:rPr lang="cs-CZ" sz="3200" dirty="0" smtClean="0"/>
              <a:t>cožpak</a:t>
            </a:r>
            <a:endParaRPr lang="cs-CZ" sz="3200" dirty="0"/>
          </a:p>
        </p:txBody>
      </p:sp>
      <p:sp>
        <p:nvSpPr>
          <p:cNvPr id="17" name="TextovéPole 16"/>
          <p:cNvSpPr txBox="1"/>
          <p:nvPr/>
        </p:nvSpPr>
        <p:spPr>
          <a:xfrm>
            <a:off x="2537784" y="1781527"/>
            <a:ext cx="1691891" cy="584775"/>
          </a:xfrm>
          <a:prstGeom prst="rect">
            <a:avLst/>
          </a:prstGeom>
          <a:noFill/>
        </p:spPr>
        <p:txBody>
          <a:bodyPr wrap="square" rtlCol="0">
            <a:spAutoFit/>
          </a:bodyPr>
          <a:lstStyle/>
          <a:p>
            <a:r>
              <a:rPr lang="cs-CZ" sz="3200" dirty="0" smtClean="0"/>
              <a:t>chodíme</a:t>
            </a:r>
            <a:endParaRPr lang="cs-CZ" sz="3200" dirty="0"/>
          </a:p>
        </p:txBody>
      </p:sp>
      <p:sp>
        <p:nvSpPr>
          <p:cNvPr id="19" name="TextovéPole 18"/>
          <p:cNvSpPr txBox="1"/>
          <p:nvPr/>
        </p:nvSpPr>
        <p:spPr>
          <a:xfrm>
            <a:off x="1462017" y="1804830"/>
            <a:ext cx="572616" cy="584775"/>
          </a:xfrm>
          <a:prstGeom prst="rect">
            <a:avLst/>
          </a:prstGeom>
          <a:noFill/>
        </p:spPr>
        <p:txBody>
          <a:bodyPr wrap="square" rtlCol="0">
            <a:spAutoFit/>
          </a:bodyPr>
          <a:lstStyle/>
          <a:p>
            <a:r>
              <a:rPr lang="cs-CZ" sz="3200" dirty="0" smtClean="0"/>
              <a:t>ať</a:t>
            </a:r>
            <a:endParaRPr lang="cs-CZ" sz="3200" dirty="0"/>
          </a:p>
        </p:txBody>
      </p:sp>
      <p:sp>
        <p:nvSpPr>
          <p:cNvPr id="20" name="TextovéPole 19"/>
          <p:cNvSpPr txBox="1"/>
          <p:nvPr/>
        </p:nvSpPr>
        <p:spPr>
          <a:xfrm>
            <a:off x="1779392" y="1196752"/>
            <a:ext cx="1080120" cy="584775"/>
          </a:xfrm>
          <a:prstGeom prst="rect">
            <a:avLst/>
          </a:prstGeom>
          <a:noFill/>
        </p:spPr>
        <p:txBody>
          <a:bodyPr wrap="square" rtlCol="0">
            <a:spAutoFit/>
          </a:bodyPr>
          <a:lstStyle/>
          <a:p>
            <a:r>
              <a:rPr lang="cs-CZ" sz="3200" dirty="0" smtClean="0"/>
              <a:t>prásk</a:t>
            </a:r>
            <a:endParaRPr lang="cs-CZ" sz="3200" dirty="0"/>
          </a:p>
        </p:txBody>
      </p:sp>
      <p:sp>
        <p:nvSpPr>
          <p:cNvPr id="21" name="TextovéPole 20"/>
          <p:cNvSpPr txBox="1"/>
          <p:nvPr/>
        </p:nvSpPr>
        <p:spPr>
          <a:xfrm>
            <a:off x="7089144" y="1165464"/>
            <a:ext cx="1421282" cy="584775"/>
          </a:xfrm>
          <a:prstGeom prst="rect">
            <a:avLst/>
          </a:prstGeom>
          <a:noFill/>
        </p:spPr>
        <p:txBody>
          <a:bodyPr wrap="square" rtlCol="0">
            <a:spAutoFit/>
          </a:bodyPr>
          <a:lstStyle/>
          <a:p>
            <a:r>
              <a:rPr lang="cs-CZ" sz="3200" dirty="0" smtClean="0"/>
              <a:t>mňam</a:t>
            </a:r>
            <a:endParaRPr lang="cs-CZ" sz="3200" dirty="0"/>
          </a:p>
        </p:txBody>
      </p:sp>
      <p:sp>
        <p:nvSpPr>
          <p:cNvPr id="22" name="TextovéPole 21"/>
          <p:cNvSpPr txBox="1"/>
          <p:nvPr/>
        </p:nvSpPr>
        <p:spPr>
          <a:xfrm>
            <a:off x="184173" y="1758104"/>
            <a:ext cx="792088" cy="584775"/>
          </a:xfrm>
          <a:prstGeom prst="rect">
            <a:avLst/>
          </a:prstGeom>
          <a:noFill/>
        </p:spPr>
        <p:txBody>
          <a:bodyPr wrap="square" rtlCol="0">
            <a:spAutoFit/>
          </a:bodyPr>
          <a:lstStyle/>
          <a:p>
            <a:r>
              <a:rPr lang="cs-CZ" sz="3200" dirty="0" smtClean="0"/>
              <a:t>prr</a:t>
            </a:r>
            <a:endParaRPr lang="cs-CZ" sz="3200" dirty="0"/>
          </a:p>
        </p:txBody>
      </p:sp>
      <p:sp>
        <p:nvSpPr>
          <p:cNvPr id="26" name="TextovéPole 25"/>
          <p:cNvSpPr txBox="1"/>
          <p:nvPr/>
        </p:nvSpPr>
        <p:spPr>
          <a:xfrm>
            <a:off x="88686" y="1196752"/>
            <a:ext cx="1544427" cy="584775"/>
          </a:xfrm>
          <a:prstGeom prst="rect">
            <a:avLst/>
          </a:prstGeom>
          <a:noFill/>
        </p:spPr>
        <p:txBody>
          <a:bodyPr wrap="square" rtlCol="0">
            <a:spAutoFit/>
          </a:bodyPr>
          <a:lstStyle/>
          <a:p>
            <a:r>
              <a:rPr lang="cs-CZ" sz="3200" dirty="0" smtClean="0"/>
              <a:t>krásná</a:t>
            </a:r>
            <a:endParaRPr lang="cs-CZ" sz="3200" dirty="0"/>
          </a:p>
        </p:txBody>
      </p:sp>
      <p:sp>
        <p:nvSpPr>
          <p:cNvPr id="10" name="TextovéPole 9"/>
          <p:cNvSpPr txBox="1"/>
          <p:nvPr/>
        </p:nvSpPr>
        <p:spPr>
          <a:xfrm>
            <a:off x="798894" y="6224333"/>
            <a:ext cx="2119058" cy="584775"/>
          </a:xfrm>
          <a:prstGeom prst="rect">
            <a:avLst/>
          </a:prstGeom>
          <a:noFill/>
        </p:spPr>
        <p:txBody>
          <a:bodyPr wrap="square" rtlCol="0">
            <a:spAutoFit/>
          </a:bodyPr>
          <a:lstStyle/>
          <a:p>
            <a:r>
              <a:rPr lang="cs-CZ" sz="3200" b="1" dirty="0" smtClean="0"/>
              <a:t>ČÁSTICE</a:t>
            </a:r>
            <a:endParaRPr lang="cs-CZ" sz="3200" b="1" dirty="0"/>
          </a:p>
        </p:txBody>
      </p:sp>
      <p:sp>
        <p:nvSpPr>
          <p:cNvPr id="27" name="TextovéPole 26"/>
          <p:cNvSpPr txBox="1"/>
          <p:nvPr/>
        </p:nvSpPr>
        <p:spPr>
          <a:xfrm>
            <a:off x="6441072" y="6183924"/>
            <a:ext cx="2595424" cy="584775"/>
          </a:xfrm>
          <a:prstGeom prst="rect">
            <a:avLst/>
          </a:prstGeom>
          <a:noFill/>
        </p:spPr>
        <p:txBody>
          <a:bodyPr wrap="square" rtlCol="0">
            <a:spAutoFit/>
          </a:bodyPr>
          <a:lstStyle/>
          <a:p>
            <a:r>
              <a:rPr lang="cs-CZ" sz="3200" b="1" dirty="0" smtClean="0"/>
              <a:t>CITOSLOVCE</a:t>
            </a:r>
            <a:endParaRPr lang="cs-CZ" sz="3200" b="1" dirty="0"/>
          </a:p>
        </p:txBody>
      </p:sp>
      <p:sp>
        <p:nvSpPr>
          <p:cNvPr id="28" name="TextovéPole 27"/>
          <p:cNvSpPr txBox="1"/>
          <p:nvPr/>
        </p:nvSpPr>
        <p:spPr>
          <a:xfrm>
            <a:off x="289376" y="2492894"/>
            <a:ext cx="5482831" cy="646331"/>
          </a:xfrm>
          <a:prstGeom prst="rect">
            <a:avLst/>
          </a:prstGeom>
          <a:noFill/>
        </p:spPr>
        <p:txBody>
          <a:bodyPr wrap="square" rtlCol="0">
            <a:spAutoFit/>
          </a:bodyPr>
          <a:lstStyle/>
          <a:p>
            <a:pPr algn="ctr"/>
            <a:r>
              <a:rPr lang="cs-CZ" sz="3600" b="1" dirty="0" smtClean="0">
                <a:solidFill>
                  <a:srgbClr val="FF0000"/>
                </a:solidFill>
              </a:rPr>
              <a:t>Výborně, Popelko !</a:t>
            </a:r>
            <a:endParaRPr lang="cs-CZ" sz="3600" b="1" dirty="0">
              <a:solidFill>
                <a:srgbClr val="FF0000"/>
              </a:solidFill>
            </a:endParaRPr>
          </a:p>
        </p:txBody>
      </p:sp>
      <p:pic>
        <p:nvPicPr>
          <p:cNvPr id="1028" name="Picture 4" descr="C:\Users\Marie\AppData\Local\Microsoft\Windows\Temporary Internet Files\Content.IE5\FJJN0P6L\MC90041561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19110" y="1479479"/>
            <a:ext cx="2443922" cy="2660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96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1026"/>
                                        </p:tgtEl>
                                        <p:attrNameLst>
                                          <p:attrName>style.visibility</p:attrName>
                                        </p:attrNameLst>
                                      </p:cBhvr>
                                      <p:to>
                                        <p:strVal val="visible"/>
                                      </p:to>
                                    </p:set>
                                    <p:anim calcmode="lin" valueType="num">
                                      <p:cBhvr additive="base">
                                        <p:cTn id="18" dur="500" fill="hold"/>
                                        <p:tgtEl>
                                          <p:spTgt spid="1026"/>
                                        </p:tgtEl>
                                        <p:attrNameLst>
                                          <p:attrName>ppt_x</p:attrName>
                                        </p:attrNameLst>
                                      </p:cBhvr>
                                      <p:tavLst>
                                        <p:tav tm="0">
                                          <p:val>
                                            <p:strVal val="#ppt_x"/>
                                          </p:val>
                                        </p:tav>
                                        <p:tav tm="100000">
                                          <p:val>
                                            <p:strVal val="#ppt_x"/>
                                          </p:val>
                                        </p:tav>
                                      </p:tavLst>
                                    </p:anim>
                                    <p:anim calcmode="lin" valueType="num">
                                      <p:cBhvr additive="base">
                                        <p:cTn id="19" dur="500" fill="hold"/>
                                        <p:tgtEl>
                                          <p:spTgt spid="1026"/>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additive="base">
                                        <p:cTn id="22" dur="500" fill="hold"/>
                                        <p:tgtEl>
                                          <p:spTgt spid="8"/>
                                        </p:tgtEl>
                                        <p:attrNameLst>
                                          <p:attrName>ppt_x</p:attrName>
                                        </p:attrNameLst>
                                      </p:cBhvr>
                                      <p:tavLst>
                                        <p:tav tm="0">
                                          <p:val>
                                            <p:strVal val="#ppt_x"/>
                                          </p:val>
                                        </p:tav>
                                        <p:tav tm="100000">
                                          <p:val>
                                            <p:strVal val="#ppt_x"/>
                                          </p:val>
                                        </p:tav>
                                      </p:tavLst>
                                    </p:anim>
                                    <p:anim calcmode="lin" valueType="num">
                                      <p:cBhvr additive="base">
                                        <p:cTn id="23" dur="500" fill="hold"/>
                                        <p:tgtEl>
                                          <p:spTgt spid="8"/>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ppt_x"/>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27"/>
                                        </p:tgtEl>
                                        <p:attrNameLst>
                                          <p:attrName>style.visibility</p:attrName>
                                        </p:attrNameLst>
                                      </p:cBhvr>
                                      <p:to>
                                        <p:strVal val="visible"/>
                                      </p:to>
                                    </p:set>
                                    <p:anim calcmode="lin" valueType="num">
                                      <p:cBhvr additive="base">
                                        <p:cTn id="30" dur="500" fill="hold"/>
                                        <p:tgtEl>
                                          <p:spTgt spid="27"/>
                                        </p:tgtEl>
                                        <p:attrNameLst>
                                          <p:attrName>ppt_x</p:attrName>
                                        </p:attrNameLst>
                                      </p:cBhvr>
                                      <p:tavLst>
                                        <p:tav tm="0">
                                          <p:val>
                                            <p:strVal val="#ppt_x"/>
                                          </p:val>
                                        </p:tav>
                                        <p:tav tm="100000">
                                          <p:val>
                                            <p:strVal val="#ppt_x"/>
                                          </p:val>
                                        </p:tav>
                                      </p:tavLst>
                                    </p:anim>
                                    <p:anim calcmode="lin" valueType="num">
                                      <p:cBhvr additive="base">
                                        <p:cTn id="3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0" presetClass="path" presetSubtype="0" accel="50000" decel="50000" fill="hold" grpId="0" nodeType="clickEffect">
                                  <p:stCondLst>
                                    <p:cond delay="0"/>
                                  </p:stCondLst>
                                  <p:childTnLst>
                                    <p:animMotion origin="layout" path="M -5.55556E-6 -1.11111E-6 C -0.00522 0.02778 -0.00261 0.05093 0.01024 0.0713 C 0.01597 0.08056 0.01996 0.09167 0.02569 0.10116 C 0.03176 0.11111 0.03437 0.12407 0.04131 0.13333 C 0.05103 0.1463 0.0611 0.15509 0.07412 0.16088 C 0.08662 0.16644 0.07569 0.16389 0.0861 0.17014 C 0.09791 0.17708 0.11162 0.18333 0.12412 0.18611 C 0.14097 0.19375 0.15815 0.19884 0.17569 0.20232 C 0.18263 0.20532 0.18958 0.20625 0.19652 0.20926 C 0.21544 0.20857 0.23437 0.20833 0.25329 0.20695 C 0.2644 0.20625 0.26961 0.19282 0.27916 0.18843 C 0.28315 0.18148 0.28732 0.17477 0.29131 0.16782 C 0.29305 0.16482 0.29652 0.15857 0.29652 0.15857 C 0.29808 0.14977 0.30156 0.14421 0.30329 0.13565 C 0.30555 0.125 0.30642 0.11412 0.3085 0.10347 C 0.30798 0.09514 0.3085 0.06482 0.29999 0.05741 C 0.28124 0.0412 0.25815 0.03357 0.2361 0.02986 C 0.2269 0.03079 0.21683 0.02894 0.2085 0.03449 C 0.18662 0.04907 0.21249 0.03634 0.19652 0.04375 C 0.19131 0.0507 0.18419 0.05556 0.1809 0.06435 C 0.17586 0.07778 0.17204 0.08935 0.16544 0.10116 C 0.1618 0.12523 0.15937 0.15301 0.16544 0.17708 C 0.1736 0.20903 0.19617 0.23843 0.21892 0.25278 C 0.24183 0.28333 0.26944 0.28889 0.29999 0.29653 C 0.33315 0.30486 0.36631 0.31366 0.39999 0.31713 C 0.41353 0.32083 0.42638 0.32523 0.43958 0.33102 C 0.45798 0.33032 0.47638 0.33056 0.49478 0.3287 C 0.49843 0.32824 0.50156 0.32523 0.50485 0.32407 C 0.51527 0.3206 0.52569 0.31875 0.5361 0.31505 C 0.54426 0.31227 0.55069 0.30695 0.5585 0.30347 C 0.56649 0.29259 0.57048 0.28333 0.57412 0.26898 C 0.57517 0.26435 0.57742 0.25509 0.57742 0.25509 C 0.58037 0.22755 0.57881 0.20208 0.56718 0.1794 C 0.56614 0.17523 0.56215 0.16157 0.56006 0.15857 C 0.54965 0.1419 0.52517 0.13241 0.51006 0.1287 C 0.50433 0.12732 0.4986 0.12431 0.49305 0.12176 C 0.48975 0.12014 0.4861 0.1206 0.48263 0.11945 C 0.47117 0.11574 0.45972 0.11204 0.44826 0.1081 C 0.44131 0.11111 0.43437 0.11273 0.42742 0.11505 C 0.41527 0.1257 0.39947 0.13032 0.3861 0.13796 C 0.37343 0.14514 0.39062 0.13171 0.37048 0.14931 C 0.36892 0.15093 0.36527 0.15394 0.36527 0.15394 C 0.35902 0.16644 0.36319 0.15903 0.35156 0.17477 C 0.34461 0.18403 0.33888 0.19977 0.33437 0.21157 C 0.33055 0.25602 0.32412 0.30579 0.33958 0.34722 C 0.34166 0.36042 0.34531 0.37639 0.34999 0.38843 C 0.35173 0.40394 0.35537 0.4132 0.36006 0.42755 C 0.36527 0.44236 0.36597 0.45695 0.37239 0.4713 C 0.37638 0.49236 0.38194 0.51227 0.3861 0.53333 C 0.39079 0.58843 0.38402 0.50486 0.38958 0.61389 C 0.39062 0.63542 0.396 0.65718 0.39999 0.67824 C 0.40051 0.68519 0.40069 0.69213 0.40156 0.69884 C 0.40173 0.70116 0.40347 0.70347 0.40329 0.70579 C 0.40277 0.71065 0.40103 0.71482 0.39999 0.71945 C 0.3993 0.72199 0.396 0.72176 0.39478 0.72407 C 0.39409 0.72523 0.39478 0.72708 0.39478 0.7287 " pathEditMode="relative" ptsTypes="fffffffffffffffffffffffffffffffffffffffffffffffffffffffA">
                                      <p:cBhvr>
                                        <p:cTn id="35" dur="2000" fill="hold"/>
                                        <p:tgtEl>
                                          <p:spTgt spid="26"/>
                                        </p:tgtEl>
                                        <p:attrNameLst>
                                          <p:attrName>ppt_x</p:attrName>
                                          <p:attrName>ppt_y</p:attrName>
                                        </p:attrNameLst>
                                      </p:cBhvr>
                                    </p:animMotion>
                                  </p:childTnLst>
                                </p:cTn>
                              </p:par>
                            </p:childTnLst>
                          </p:cTn>
                        </p:par>
                      </p:childTnLst>
                    </p:cTn>
                  </p:par>
                  <p:par>
                    <p:cTn id="36" fill="hold">
                      <p:stCondLst>
                        <p:cond delay="indefinite"/>
                      </p:stCondLst>
                      <p:childTnLst>
                        <p:par>
                          <p:cTn id="37" fill="hold">
                            <p:stCondLst>
                              <p:cond delay="0"/>
                            </p:stCondLst>
                            <p:childTnLst>
                              <p:par>
                                <p:cTn id="38" presetID="0" presetClass="path" presetSubtype="0" accel="50000" decel="50000" fill="hold" grpId="0" nodeType="clickEffect">
                                  <p:stCondLst>
                                    <p:cond delay="0"/>
                                  </p:stCondLst>
                                  <p:childTnLst>
                                    <p:animMotion origin="layout" path="M 2.77778E-7 7.40741E-7 C 0.00746 -0.00324 0.01458 -0.00509 0.02239 -0.00695 C 0.06215 -0.00556 0.10017 -0.00232 0.13975 7.40741E-7 C 0.16336 0.00648 0.13819 0.00023 0.18975 0.0044 C 0.20347 0.00555 0.23107 0.00903 0.23107 0.00903 C 0.24704 0.0162 0.26441 0.02199 0.28107 0.02523 C 0.30399 0.03542 0.32951 0.03657 0.35347 0.03889 C 0.37482 0.04838 0.35312 0.03958 0.40868 0.04352 C 0.43593 0.0456 0.46336 0.05092 0.48975 0.05972 C 0.49652 0.06435 0.50347 0.06667 0.51041 0.07106 C 0.51493 0.07731 0.51961 0.08333 0.52413 0.08958 C 0.52586 0.0919 0.52934 0.09653 0.52934 0.09653 C 0.53194 0.10671 0.53524 0.11736 0.53975 0.12639 C 0.54288 0.15069 0.54079 0.18055 0.52413 0.19537 C 0.51857 0.20625 0.51371 0.21065 0.5052 0.21829 C 0.49184 0.23032 0.49947 0.23009 0.48975 0.23657 C 0.48385 0.24051 0.47691 0.24074 0.47066 0.24352 C 0.45468 0.25069 0.44288 0.25509 0.42586 0.25741 C 0.39947 0.25671 0.37291 0.25648 0.34652 0.25509 C 0.32691 0.25393 0.30607 0.24444 0.28628 0.2412 C 0.27673 0.23287 0.28489 0.23866 0.26909 0.23449 C 0.25763 0.23148 0.24618 0.22592 0.23454 0.22292 C 0.21545 0.21018 0.19496 0.20741 0.17413 0.2044 C 0.15816 0.19954 0.14218 0.19537 0.12586 0.19305 C 0.11527 0.18958 0.10243 0.18287 0.09149 0.18148 C 0.08316 0.18055 0.06944 0.17917 0.06041 0.17685 C 0.05572 0.17569 0.05121 0.17292 0.04652 0.17222 C 0.02413 0.16944 0.00173 0.16829 -0.02066 0.16551 C -0.04323 0.1581 -0.06459 0.1618 -0.08785 0.16319 C -0.09497 0.16505 -0.10157 0.16782 -0.10851 0.16991 C -0.11476 0.17546 -0.12223 0.18518 -0.12934 0.18842 C -0.13542 0.19676 -0.14462 0.20255 -0.14827 0.21366 C -0.14983 0.21805 -0.15174 0.22755 -0.15174 0.22755 C -0.15018 0.24977 -0.14723 0.27639 -0.13091 0.28727 C -0.12292 0.29815 -0.1132 0.30903 -0.10348 0.31713 C -0.10122 0.31898 -0.09862 0.31967 -0.09653 0.32176 C -0.08386 0.33449 -0.0816 0.34074 -0.06546 0.34699 C -0.05053 0.36018 -0.02952 0.36481 -0.01198 0.36782 C -0.00209 0.37176 0.00694 0.37477 0.01736 0.37685 C 0.03211 0.38356 0.0467 0.38542 0.06215 0.38842 C 0.07378 0.39352 0.08628 0.39398 0.09826 0.39537 C 0.14496 0.39282 0.18941 0.38542 0.23628 0.3838 C 0.26875 0.36944 0.30416 0.375 0.33802 0.37222 C 0.37083 0.37292 0.40347 0.37315 0.43628 0.37454 C 0.44218 0.37477 0.45173 0.38611 0.45173 0.38611 C 0.45763 0.39768 0.45989 0.41018 0.46909 0.41829 C 0.47378 0.43912 0.46614 0.40903 0.47586 0.43217 C 0.47916 0.44005 0.48003 0.45116 0.48107 0.45972 C 0.48055 0.46805 0.48038 0.47662 0.47934 0.48495 C 0.47708 0.50116 0.46354 0.52917 0.45347 0.53773 C 0.45225 0.54005 0.45138 0.54259 0.45 0.54467 C 0.4467 0.54954 0.44253 0.55324 0.43975 0.55856 C 0.43159 0.57454 0.43507 0.56759 0.42934 0.57917 C 0.42378 0.59028 0.42656 0.58333 0.42239 0.6 C 0.42187 0.60231 0.42066 0.60671 0.42066 0.60671 C 0.42118 0.62199 0.42083 0.6375 0.42239 0.65278 C 0.42274 0.65555 0.425 0.65717 0.42586 0.65972 C 0.42604 0.66042 0.42586 0.66134 0.42586 0.66204 " pathEditMode="relative" ptsTypes="fffffffffffffffffffffffffffffffffffffffffffffffffffffffffA">
                                      <p:cBhvr>
                                        <p:cTn id="39" dur="2000" fill="hold"/>
                                        <p:tgtEl>
                                          <p:spTgt spid="20"/>
                                        </p:tgtEl>
                                        <p:attrNameLst>
                                          <p:attrName>ppt_x</p:attrName>
                                          <p:attrName>ppt_y</p:attrName>
                                        </p:attrNameLst>
                                      </p:cBhvr>
                                    </p:animMotion>
                                  </p:childTnLst>
                                </p:cTn>
                              </p:par>
                            </p:childTnLst>
                          </p:cTn>
                        </p:par>
                      </p:childTnLst>
                    </p:cTn>
                  </p:par>
                  <p:par>
                    <p:cTn id="40" fill="hold">
                      <p:stCondLst>
                        <p:cond delay="indefinite"/>
                      </p:stCondLst>
                      <p:childTnLst>
                        <p:par>
                          <p:cTn id="41" fill="hold">
                            <p:stCondLst>
                              <p:cond delay="0"/>
                            </p:stCondLst>
                            <p:childTnLst>
                              <p:par>
                                <p:cTn id="42" presetID="0" presetClass="path" presetSubtype="0" accel="50000" decel="50000" fill="hold" grpId="0" nodeType="clickEffect">
                                  <p:stCondLst>
                                    <p:cond delay="0"/>
                                  </p:stCondLst>
                                  <p:childTnLst>
                                    <p:animMotion origin="layout" path="M -1.38889E-6 -3.7037E-7 C 0.00504 0.02639 -0.00191 -0.00579 0.00521 0.01597 C 0.0066 0.02037 0.00747 0.02523 0.00851 0.02986 C 0.01042 0.0375 0.01719 0.04375 0.02066 0.05046 C 0.02535 0.06921 0.03438 0.08264 0.0448 0.09653 C 0.05 0.10347 0.05417 0.11157 0.06025 0.11713 C 0.07379 0.14421 0.10261 0.15995 0.12414 0.17245 C 0.13855 0.18079 0.15174 0.18958 0.16719 0.19306 C 0.17865 0.20069 0.19132 0.2044 0.20348 0.20926 C 0.20799 0.21111 0.21719 0.21366 0.21719 0.21366 C 0.23108 0.22593 0.25799 0.22778 0.27414 0.22986 C 0.29827 0.22917 0.3224 0.22963 0.34653 0.22755 C 0.36303 0.22616 0.37535 0.20185 0.38785 0.19074 C 0.39132 0.1838 0.39306 0.17708 0.39653 0.17014 C 0.39601 0.15718 0.39601 0.14398 0.3948 0.13102 C 0.39323 0.11528 0.38507 0.09259 0.37587 0.08264 C 0.37205 0.07847 0.36858 0.07269 0.36372 0.0713 C 0.3507 0.06782 0.33872 0.06134 0.32587 0.05741 C 0.32292 0.05648 0.32014 0.05602 0.31719 0.05509 C 0.31268 0.0537 0.30348 0.05046 0.30348 0.05046 C 0.27778 0.05185 0.26112 0.05347 0.23785 0.05741 C 0.21789 0.0662 0.19775 0.07477 0.17761 0.08264 C 0.17136 0.08495 0.16546 0.09236 0.16025 0.09421 C 0.15573 0.09583 0.15105 0.09583 0.14636 0.09653 C 0.13178 0.10625 0.11615 0.10995 0.1 0.1125 C 0.09289 0.11644 0.08438 0.11713 0.07761 0.12176 C 0.06598 0.12963 0.07952 0.12407 0.06546 0.1287 C 0.04862 0.14514 0.03091 0.15764 0.01025 0.16319 C 0.00035 0.16991 -0.01024 0.17824 -0.02066 0.1838 C -0.02743 0.18727 -0.03524 0.19005 -0.04149 0.19537 C -0.05816 0.20949 -0.07517 0.2213 -0.09322 0.23218 C -0.10225 0.23773 -0.12031 0.24167 -0.1276 0.24815 C -0.13454 0.2544 -0.14201 0.25694 -0.15 0.25972 C -0.1592 0.26806 -0.1684 0.27292 -0.17934 0.27593 C -0.19791 0.28773 -0.22135 0.29722 -0.24149 0.30116 C -0.24913 0.30463 -0.25763 0.3088 -0.26562 0.31042 C -0.27482 0.31227 -0.29322 0.31482 -0.29322 0.31482 C -0.31614 0.31412 -0.33923 0.31458 -0.36215 0.3125 C -0.36892 0.31181 -0.37465 0.30625 -0.38107 0.30347 C -0.38281 0.30278 -0.38645 0.30116 -0.38645 0.30116 C -0.38802 0.29884 -0.38941 0.29607 -0.39149 0.29421 C -0.39288 0.29282 -0.39531 0.29352 -0.39652 0.2919 C -0.39947 0.28796 -0.40121 0.28264 -0.40347 0.27801 C -0.40468 0.27569 -0.40694 0.2713 -0.40694 0.2713 C -0.41284 0.24792 -0.39861 0.2412 -0.38645 0.23218 C -0.38125 0.22847 -0.375 0.22083 -0.36909 0.21829 C -0.36163 0.21505 -0.3526 0.21343 -0.34479 0.21134 C -0.3085 0.21227 -0.2559 0.20093 -0.22239 0.23449 C -0.2177 0.24769 -0.21059 0.25857 -0.2052 0.2713 C -0.19895 0.28634 -0.19392 0.30185 -0.18802 0.31713 C -0.18576 0.33264 -0.18316 0.34769 -0.18107 0.36319 C -0.18142 0.36968 -0.1809 0.39676 -0.18454 0.40926 C -0.18854 0.42315 -0.19513 0.43681 -0.20173 0.44815 C -0.2085 0.45949 -0.21302 0.47292 -0.21909 0.48495 C -0.22013 0.48681 -0.22256 0.48611 -0.22413 0.48727 C -0.22604 0.48843 -0.22777 0.49005 -0.22934 0.4919 C -0.23125 0.49398 -0.23246 0.49722 -0.23454 0.49884 C -0.24288 0.50509 -0.25659 0.50694 -0.26562 0.5081 C -0.28437 0.51042 -0.30555 0.51134 -0.32413 0.5125 C -0.33055 0.51458 -0.3368 0.51736 -0.34322 0.51944 C -0.35347 0.52894 -0.35729 0.54514 -0.36388 0.55857 C -0.3651 0.56088 -0.36614 0.56319 -0.36736 0.56551 C -0.3684 0.56759 -0.37066 0.57245 -0.37066 0.57245 C -0.37534 0.59699 -0.36909 0.6213 -0.36909 0.64583 " pathEditMode="relative" ptsTypes="fffffffffffffffffffffffffffffffffffffffffffffffffffffffffffffffA">
                                      <p:cBhvr>
                                        <p:cTn id="43" dur="2000" fill="hold"/>
                                        <p:tgtEl>
                                          <p:spTgt spid="11"/>
                                        </p:tgtEl>
                                        <p:attrNameLst>
                                          <p:attrName>ppt_x</p:attrName>
                                          <p:attrName>ppt_y</p:attrName>
                                        </p:attrNameLst>
                                      </p:cBhvr>
                                    </p:animMotion>
                                  </p:childTnLst>
                                </p:cTn>
                              </p:par>
                            </p:childTnLst>
                          </p:cTn>
                        </p:par>
                      </p:childTnLst>
                    </p:cTn>
                  </p:par>
                  <p:par>
                    <p:cTn id="44" fill="hold">
                      <p:stCondLst>
                        <p:cond delay="indefinite"/>
                      </p:stCondLst>
                      <p:childTnLst>
                        <p:par>
                          <p:cTn id="45" fill="hold">
                            <p:stCondLst>
                              <p:cond delay="0"/>
                            </p:stCondLst>
                            <p:childTnLst>
                              <p:par>
                                <p:cTn id="46" presetID="0" presetClass="path" presetSubtype="0" accel="50000" decel="50000" fill="hold" grpId="0" nodeType="clickEffect">
                                  <p:stCondLst>
                                    <p:cond delay="0"/>
                                  </p:stCondLst>
                                  <p:childTnLst>
                                    <p:animMotion origin="layout" path="M -2.5E-6 3.7037E-7 C 0.00347 0.01875 0.01389 0.03009 0.0276 0.03472 C 0.03507 0.04143 0.0434 0.04444 0.05174 0.04861 C 0.0599 0.05255 0.06736 0.05718 0.07587 0.05995 C 0.08056 0.05926 0.08542 0.05995 0.08976 0.05764 C 0.09167 0.05671 0.09167 0.05255 0.09306 0.05069 C 0.09444 0.04884 0.0967 0.04792 0.09826 0.0463 C 0.10295 0.0412 0.10503 0.03657 0.10868 0.03009 C 0.11163 0.01805 0.10937 0.02523 0.11719 0.00949 C 0.12205 -0.00023 0.12361 -0.01227 0.1276 -0.02269 C 0.12934 -0.04306 0.13333 -0.0669 0.12413 -0.08472 C 0.11979 -0.11389 0.1066 -0.13472 0.08628 -0.14699 C 0.07378 -0.1544 0.05833 -0.15532 0.04479 -0.15833 C 0.02465 -0.16759 -0.00469 -0.16181 -0.02413 -0.16065 C -0.03299 -0.15671 -0.04115 -0.15093 -0.05 -0.14699 C -0.07083 -0.12616 -0.04444 -0.1507 -0.06372 -0.13773 C -0.08681 -0.12222 -0.06528 -0.13241 -0.07934 -0.12616 C -0.08368 -0.12176 -0.08889 -0.11921 -0.09306 -0.11482 C -0.10486 -0.10208 -0.11042 -0.08704 -0.12066 -0.07338 C -0.12188 -0.06945 -0.12274 -0.06551 -0.12413 -0.06181 C -0.12622 -0.05556 -0.13108 -0.04352 -0.13108 -0.04352 C -0.13229 -0.03704 -0.13594 -0.03148 -0.13611 -0.025 C -0.13715 0.0169 -0.13594 0.03218 -0.12066 0.06227 C -0.11858 0.0662 -0.1184 0.07153 -0.11719 0.07593 C -0.11528 0.0838 -0.11181 0.09236 -0.10851 0.09907 C -0.10486 0.11551 -0.11024 0.09514 -0.09653 0.11968 C -0.09045 0.13032 -0.0875 0.13843 -0.0776 0.14282 C -0.05417 0.16551 -0.02083 0.16991 0.00694 0.17268 C 0.02899 0.17755 0.05191 0.18125 0.07413 0.18403 C 0.09167 0.18866 0.10816 0.19676 0.12587 0.20023 C 0.13559 0.20648 0.14844 0.20833 0.15694 0.21852 C 0.17066 0.23472 0.17535 0.24838 0.18108 0.27153 C 0.18177 0.27407 0.18351 0.27616 0.18455 0.27847 C 0.18872 0.28796 0.19149 0.29838 0.19479 0.30833 C 0.20208 0.33032 0.20608 0.35347 0.20868 0.37731 C 0.20781 0.39676 0.2099 0.43125 0.20174 0.45046 C 0.19965 0.45532 0.19653 0.45949 0.19479 0.46435 C 0.19375 0.46759 0.19323 0.47153 0.19149 0.47384 C 0.18854 0.47778 0.18403 0.4787 0.18108 0.48287 C 0.17378 0.49259 0.1783 0.48912 0.16719 0.4919 C 0.1533 0.50139 0.13785 0.50741 0.12413 0.51736 C 0.1092 0.52824 0.12569 0.52199 0.10868 0.52639 C 0.08437 0.54282 0.12101 0.51944 0.09306 0.53356 C 0.09115 0.53449 0.08993 0.53704 0.08802 0.53796 C 0.08212 0.54143 0.075 0.54421 0.06892 0.54745 C 0.0625 0.55046 0.05451 0.55231 0.04826 0.55648 C 0.03698 0.56412 0.02656 0.57153 0.01389 0.575 C 0.00573 0.58055 -0.00313 0.58333 -0.01198 0.58611 C -0.01476 0.58704 -0.01788 0.5875 -0.02066 0.58866 C -0.02413 0.59005 -0.03108 0.59305 -0.03108 0.59305 C -0.05087 0.61111 -0.0224 0.58611 -0.04132 0.6 C -0.05833 0.6125 -0.04514 0.60694 -0.05851 0.6118 C -0.06024 0.61319 -0.06615 0.61898 -0.06892 0.61852 C -0.07101 0.61782 -0.07222 0.61505 -0.07413 0.61389 C -0.07569 0.61296 -0.0776 0.6125 -0.07934 0.6118 C -0.08524 0.60625 -0.08438 0.60417 -0.08438 0.6118 " pathEditMode="relative" ptsTypes="fffffffffffffffffffffffffffffffffffffffffffffffffffffffA">
                                      <p:cBhvr>
                                        <p:cTn id="47" dur="2000" fill="hold"/>
                                        <p:tgtEl>
                                          <p:spTgt spid="12"/>
                                        </p:tgtEl>
                                        <p:attrNameLst>
                                          <p:attrName>ppt_x</p:attrName>
                                          <p:attrName>ppt_y</p:attrName>
                                        </p:attrNameLst>
                                      </p:cBhvr>
                                    </p:animMotion>
                                  </p:childTnLst>
                                </p:cTn>
                              </p:par>
                            </p:childTnLst>
                          </p:cTn>
                        </p:par>
                      </p:childTnLst>
                    </p:cTn>
                  </p:par>
                  <p:par>
                    <p:cTn id="48" fill="hold">
                      <p:stCondLst>
                        <p:cond delay="indefinite"/>
                      </p:stCondLst>
                      <p:childTnLst>
                        <p:par>
                          <p:cTn id="49" fill="hold">
                            <p:stCondLst>
                              <p:cond delay="0"/>
                            </p:stCondLst>
                            <p:childTnLst>
                              <p:par>
                                <p:cTn id="50" presetID="0" presetClass="path" presetSubtype="0" accel="50000" decel="50000" fill="hold" grpId="0" nodeType="clickEffect">
                                  <p:stCondLst>
                                    <p:cond delay="0"/>
                                  </p:stCondLst>
                                  <p:childTnLst>
                                    <p:animMotion origin="layout" path="M -3.88889E-6 4.07407E-6 C -0.00312 0.00625 -0.00382 0.01435 -0.00694 0.0206 C -0.01319 0.0331 -0.01701 0.04675 -0.02239 0.05972 C -0.02604 0.06828 -0.03177 0.08101 -0.03628 0.08958 C -0.03767 0.09213 -0.03993 0.09398 -0.04132 0.09652 C -0.04687 0.10717 -0.04861 0.11898 -0.05694 0.12638 C -0.06111 0.13425 -0.0651 0.13888 -0.07066 0.1449 C -0.07708 0.15162 -0.08298 0.16134 -0.08975 0.16759 C -0.09114 0.16921 -0.09322 0.16921 -0.09479 0.17013 C -0.1052 0.17615 -0.11458 0.18287 -0.12586 0.18611 C -0.13611 0.19282 -0.14566 0.1949 -0.15694 0.19745 C -0.171 0.20532 -0.18489 0.20625 -0.2 0.20925 C -0.20694 0.21064 -0.21371 0.21203 -0.22066 0.21342 C -0.22413 0.21412 -0.23107 0.21574 -0.23107 0.21574 C -0.25347 0.21481 -0.27656 0.21898 -0.29826 0.21134 C -0.31597 0.20532 -0.32968 0.19768 -0.34826 0.19513 C -0.37222 0.18726 -0.39739 0.18402 -0.42066 0.17245 C -0.43038 0.16736 -0.43854 0.15833 -0.44826 0.15393 C -0.45156 0.14722 -0.45208 0.14537 -0.45694 0.14027 C -0.46024 0.1368 -0.46718 0.13078 -0.46718 0.13078 C -0.47013 0.11921 -0.47847 0.11504 -0.48454 0.10578 C -0.49548 0.08912 -0.50694 0.07476 -0.51545 0.05509 C -0.51736 0.04213 -0.52135 0.03009 -0.52586 0.01828 C -0.52743 0.00763 -0.53142 -0.00093 -0.53281 -0.01158 C -0.5342 -0.02292 -0.53507 -0.0345 -0.53628 -0.04607 C -0.5342 -0.07547 -0.53211 -0.10348 -0.50694 -0.11042 C -0.47482 -0.10857 -0.44704 -0.1051 -0.41718 -0.0919 C -0.40503 -0.08079 -0.40121 -0.06528 -0.39479 -0.04838 C -0.39079 -0.02662 -0.38437 -0.00602 -0.38107 0.01597 C -0.38159 0.02824 -0.38194 0.0405 -0.38281 0.05277 C -0.38402 0.06898 -0.38732 0.05856 -0.39132 0.08032 C -0.39583 0.10393 -0.40382 0.12523 -0.41215 0.14675 C -0.41475 0.16458 -0.41909 0.18217 -0.42239 0.19976 C -0.42187 0.228 -0.4217 0.25671 -0.42066 0.28495 C -0.42031 0.29351 -0.41597 0.30486 -0.41388 0.31273 C -0.40555 0.34398 -0.39132 0.35902 -0.37066 0.37685 C -0.35659 0.38912 -0.35277 0.39421 -0.33628 0.39768 C -0.31371 0.41782 -0.28541 0.42523 -0.25868 0.42986 C -0.24809 0.43449 -0.2368 0.43518 -0.22586 0.43657 C -0.20763 0.44305 -0.19149 0.44629 -0.17239 0.44814 C -0.14097 0.45486 -0.15868 0.45208 -0.11892 0.45486 C -0.09079 0.45347 -0.06892 0.45763 -0.04479 0.4412 C -0.03593 0.42939 -0.03038 0.41458 -0.02239 0.40231 C -0.021 0.40023 -0.01857 0.39976 -0.01718 0.39768 C -0.01284 0.39097 -0.0052 0.37685 -0.0052 0.37685 C -0.00173 0.36319 0.00973 0.35023 0.01719 0.34027 C 0.02275 0.33287 0.02813 0.32291 0.03455 0.31713 C 0.04358 0.30092 0.05504 0.28981 0.06546 0.27592 C 0.06997 0.2699 0.07327 0.26134 0.07761 0.25509 C 0.08368 0.24629 0.09028 0.23819 0.09653 0.22963 C 0.09792 0.22777 0.09862 0.22476 0.1 0.22291 C 0.104 0.21736 0.11059 0.21527 0.11546 0.21134 C 0.12639 0.21203 0.13733 0.21157 0.14827 0.21342 C 0.15087 0.21388 0.15278 0.21689 0.15521 0.21805 C 0.16198 0.22129 0.17049 0.22338 0.17761 0.22523 C 0.19705 0.24259 0.19757 0.25578 0.20695 0.28032 C 0.20903 0.29421 0.21233 0.30925 0.21719 0.32175 C 0.22292 0.35254 0.23438 0.37963 0.23785 0.41157 C 0.23733 0.42986 0.23698 0.44838 0.23612 0.46666 C 0.23559 0.47731 0.23108 0.49884 0.23108 0.49884 C 0.2316 0.51388 0.23178 0.52939 0.23282 0.5449 C 0.23368 0.55902 0.23907 0.57407 0.24132 0.58819 C 0.23959 0.64305 0.25139 0.63333 0.23612 0.64351 " pathEditMode="relative" ptsTypes="ffffffffffffffffffffffffffffffffffffffffffffffffffffffffffffffA">
                                      <p:cBhvr>
                                        <p:cTn id="51" dur="2000" fill="hold"/>
                                        <p:tgtEl>
                                          <p:spTgt spid="14"/>
                                        </p:tgtEl>
                                        <p:attrNameLst>
                                          <p:attrName>ppt_x</p:attrName>
                                          <p:attrName>ppt_y</p:attrName>
                                        </p:attrNameLst>
                                      </p:cBhvr>
                                    </p:animMotion>
                                  </p:childTnLst>
                                </p:cTn>
                              </p:par>
                            </p:childTnLst>
                          </p:cTn>
                        </p:par>
                      </p:childTnLst>
                    </p:cTn>
                  </p:par>
                  <p:par>
                    <p:cTn id="52" fill="hold">
                      <p:stCondLst>
                        <p:cond delay="indefinite"/>
                      </p:stCondLst>
                      <p:childTnLst>
                        <p:par>
                          <p:cTn id="53" fill="hold">
                            <p:stCondLst>
                              <p:cond delay="0"/>
                            </p:stCondLst>
                            <p:childTnLst>
                              <p:par>
                                <p:cTn id="54" presetID="0" presetClass="path" presetSubtype="0" accel="50000" decel="50000" fill="hold" grpId="0" nodeType="clickEffect">
                                  <p:stCondLst>
                                    <p:cond delay="0"/>
                                  </p:stCondLst>
                                  <p:childTnLst>
                                    <p:animMotion origin="layout" path="M 0.04184 0.01458 C 0.04132 0.01759 0.04097 0.02083 0.04011 0.02384 C 0.03924 0.02639 0.03733 0.02824 0.03663 0.03079 C 0.03472 0.03727 0.03455 0.04468 0.03316 0.05139 C 0.03264 0.05903 0.03143 0.0669 0.03143 0.07454 C 0.03143 0.10949 0.03524 0.16644 0.06597 0.18009 C 0.06997 0.1794 0.07413 0.17986 0.07795 0.17778 C 0.08281 0.17523 0.0882 0.16204 0.09184 0.15718 C 0.10104 0.1206 0.06823 0.11088 0.04861 0.1044 C 0.03663 0.10509 0.02448 0.10486 0.0125 0.10671 C 0.00886 0.10741 0.00434 0.11574 0.00208 0.11806 C -0.00347 0.12338 -0.02101 0.13611 -0.02726 0.13889 C -0.03993 0.14468 -0.05399 0.14745 -0.06684 0.15255 C -0.08941 0.16134 -0.0868 0.16134 -0.10816 0.17569 C -0.11198 0.17824 -0.11632 0.17847 -0.12031 0.18009 C -0.12899 0.18356 -0.13819 0.18866 -0.14618 0.19398 C -0.16094 0.2037 -0.17448 0.2162 -0.18941 0.22616 C -0.20434 0.23634 -0.18854 0.23032 -0.20295 0.23773 C -0.21614 0.24444 -0.22951 0.24884 -0.24288 0.25602 C -0.25278 0.26134 -0.26163 0.26875 -0.27222 0.27222 C -0.29583 0.28032 -0.31996 0.28542 -0.34444 0.28819 C -0.36979 0.29514 -0.39479 0.30231 -0.42031 0.30903 C -0.46007 0.30764 -0.49514 0.3044 -0.53403 0.30208 C -0.54965 0.29861 -0.56528 0.2956 -0.58055 0.29051 C -0.58698 0.28843 -0.59132 0.28333 -0.59792 0.28125 C -0.60364 0.27616 -0.60503 0.2706 -0.61163 0.26759 C -0.62448 0.25046 -0.60677 0.27315 -0.62726 0.25139 C -0.63646 0.24144 -0.64305 0.22755 -0.64965 0.21458 C -0.65139 0.20278 -0.65434 0.19167 -0.65642 0.18009 C -0.65781 0.17245 -0.65989 0.15718 -0.65989 0.15741 C -0.65885 0.14491 -0.66007 0.13056 -0.65139 0.12269 C -0.64774 0.11944 -0.64323 0.11829 -0.63923 0.11574 C -0.59462 0.11713 -0.5533 0.10556 -0.52031 0.14792 C -0.51614 0.16157 -0.51423 0.17523 -0.51163 0.18935 C -0.51267 0.21644 -0.51007 0.23588 -0.51857 0.25833 C -0.52014 0.27639 -0.52274 0.29329 -0.52552 0.31111 C -0.5283 0.35255 -0.52795 0.33519 -0.52552 0.39398 C -0.52535 0.4 -0.52535 0.41736 -0.52205 0.42616 C -0.51823 0.43634 -0.51458 0.43681 -0.50642 0.44444 C -0.49271 0.45718 -0.47465 0.46782 -0.45816 0.47222 C -0.44687 0.48218 -0.42378 0.48588 -0.40989 0.49051 C -0.40173 0.48935 -0.39149 0.49005 -0.38403 0.48356 C -0.37969 0.47963 -0.37639 0.47384 -0.37205 0.46991 C -0.35937 0.44468 -0.34201 0.42569 -0.32726 0.40324 C -0.32587 0.40116 -0.32517 0.39838 -0.32378 0.3963 C -0.31996 0.39051 -0.31562 0.38542 -0.31163 0.38009 C -0.30955 0.37731 -0.30694 0.37569 -0.30469 0.37338 C -0.30173 0.37037 -0.29878 0.36759 -0.29618 0.36412 C -0.29357 0.36065 -0.29184 0.35602 -0.28923 0.35255 C -0.26875 0.32523 -0.22639 0.30532 -0.19792 0.29977 C -0.18576 0.30046 -0.17378 0.30069 -0.1618 0.30208 C -0.15156 0.30324 -0.14184 0.31157 -0.13246 0.31574 C -0.12187 0.32546 -0.1151 0.34167 -0.10486 0.35255 C -0.09566 0.37176 -0.10781 0.34954 -0.09618 0.36181 C -0.09462 0.36366 -0.0941 0.3669 -0.09271 0.36875 C -0.07969 0.38611 -0.09132 0.36458 -0.08055 0.38472 C -0.07673 0.3919 -0.07535 0.4 -0.07205 0.40787 C -0.06632 0.4213 -0.06076 0.43472 -0.05642 0.44907 C -0.05347 0.45903 -0.05226 0.46898 -0.04965 0.47894 C -0.04844 0.5037 -0.04844 0.51898 -0.04271 0.5412 C -0.03941 0.55394 -0.03437 0.56852 -0.03403 0.58241 C -0.03351 0.60463 -0.03403 0.62685 -0.03403 0.64907 " pathEditMode="relative" rAng="0" ptsTypes="fffffffffffffffffffffffffffffffffffffffffffffffffffffffffffffA">
                                      <p:cBhvr>
                                        <p:cTn id="55" dur="2000" fill="hold"/>
                                        <p:tgtEl>
                                          <p:spTgt spid="21"/>
                                        </p:tgtEl>
                                        <p:attrNameLst>
                                          <p:attrName>ppt_x</p:attrName>
                                          <p:attrName>ppt_y</p:attrName>
                                        </p:attrNameLst>
                                      </p:cBhvr>
                                      <p:rCtr x="-32135" y="31713"/>
                                    </p:animMotion>
                                  </p:childTnLst>
                                </p:cTn>
                              </p:par>
                            </p:childTnLst>
                          </p:cTn>
                        </p:par>
                      </p:childTnLst>
                    </p:cTn>
                  </p:par>
                  <p:par>
                    <p:cTn id="56" fill="hold">
                      <p:stCondLst>
                        <p:cond delay="indefinite"/>
                      </p:stCondLst>
                      <p:childTnLst>
                        <p:par>
                          <p:cTn id="57" fill="hold">
                            <p:stCondLst>
                              <p:cond delay="0"/>
                            </p:stCondLst>
                            <p:childTnLst>
                              <p:par>
                                <p:cTn id="58" presetID="0" presetClass="path" presetSubtype="0" accel="50000" decel="50000" fill="hold" grpId="0" nodeType="clickEffect">
                                  <p:stCondLst>
                                    <p:cond delay="0"/>
                                  </p:stCondLst>
                                  <p:childTnLst>
                                    <p:animMotion origin="layout" path="M 0.06684 -0.01713 C 0.05972 -0.0044 0.05781 0.01111 0.05121 0.02431 C 0.05069 0.02732 0.05035 0.03033 0.04948 0.03334 C 0.04861 0.03658 0.04687 0.03935 0.04601 0.0426 C 0.03906 0.07037 0.04948 0.03959 0.04097 0.0632 C 0.03923 0.08218 0.03819 0.11204 0.03229 0.12755 C 0.02951 0.1456 0.0283 0.15533 0.02708 0.17593 C 0.02882 0.20972 0.03229 0.24028 0.04774 0.26783 C 0.05069 0.27986 0.06007 0.29121 0.06684 0.3 C 0.07014 0.3132 0.06614 0.30139 0.07535 0.31389 C 0.08298 0.32431 0.07413 0.31875 0.08403 0.32315 C 0.09219 0.33889 0.08125 0.31968 0.09601 0.33681 C 0.09757 0.33866 0.09809 0.3419 0.09948 0.34375 C 0.1026 0.34792 0.10607 0.35209 0.10989 0.35533 C 0.11736 0.36181 0.12656 0.36227 0.13403 0.36898 C 0.13993 0.36366 0.14566 0.36158 0.15121 0.35533 C 0.1566 0.34931 0.16007 0.34121 0.1651 0.33449 C 0.17326 0.30232 0.18125 0.27014 0.18923 0.23797 C 0.18976 0.23102 0.1901 0.22408 0.19097 0.21736 C 0.19132 0.21505 0.19253 0.21273 0.19271 0.21042 C 0.19635 0.17292 0.19166 0.19352 0.19601 0.17593 C 0.19653 0.16667 0.19687 0.15741 0.19774 0.14838 C 0.19809 0.14514 0.19913 0.14236 0.19948 0.13912 C 0.20278 0.10996 0.20625 0.0801 0.21337 0.05185 C 0.21493 0.0456 0.21962 0.0301 0.22361 0.02662 C 0.23212 0.01898 0.23958 0.00949 0.24774 0.00116 C 0.25607 -0.00717 0.25191 -0.00463 0.25989 -0.00787 C 0.2684 -0.01551 0.27222 -0.01273 0.28055 -0.00578 C 0.28507 0.00625 0.28802 0.01898 0.29271 0.03102 C 0.29548 0.05209 0.30069 0.07246 0.30469 0.09329 C 0.30712 0.10602 0.30816 0.12153 0.30989 0.13449 C 0.31128 0.16551 0.31215 0.18912 0.32014 0.21736 C 0.32222 0.23357 0.32847 0.2706 0.33576 0.28403 C 0.3441 0.29931 0.35729 0.31204 0.36857 0.32315 C 0.37691 0.33148 0.38038 0.34005 0.38923 0.34607 C 0.39496 0.35741 0.40555 0.36019 0.4151 0.36435 C 0.42604 0.36366 0.43698 0.36366 0.44774 0.36204 C 0.46354 0.35949 0.47031 0.3382 0.48229 0.32755 C 0.48351 0.32454 0.4842 0.3213 0.48576 0.31852 C 0.48715 0.31597 0.48958 0.31435 0.49097 0.31158 C 0.49305 0.30718 0.49392 0.30209 0.49601 0.29769 C 0.49861 0.29213 0.50469 0.28172 0.50469 0.28195 C 0.5066 0.27199 0.50903 0.26482 0.51337 0.25648 C 0.5158 0.24699 0.51944 0.23704 0.52361 0.22871 C 0.52673 0.21412 0.52969 0.19931 0.53403 0.18519 C 0.53455 0.17824 0.53489 0.1713 0.53576 0.16435 C 0.53663 0.15695 0.54028 0.15301 0.54271 0.14607 C 0.54479 0.14028 0.54583 0.13357 0.54774 0.12755 C 0.55 0.10949 0.54844 0.11783 0.55295 0.1 C 0.55347 0.09769 0.55469 0.09329 0.55469 0.09352 C 0.55521 0.08866 0.55538 0.0838 0.55642 0.0794 C 0.55712 0.07616 0.5592 0.07338 0.55989 0.07014 C 0.56354 0.0544 0.56458 0.03935 0.57014 0.02431 C 0.57257 0.00857 0.57708 -0.00555 0.5875 -0.01481 C 0.5967 -0.03333 0.58472 -0.01111 0.59601 -0.02639 C 0.60677 -0.04097 0.59809 -0.03611 0.60816 -0.04004 C 0.60989 -0.04166 0.6118 -0.04282 0.61337 -0.04467 C 0.61528 -0.04676 0.61649 -0.04977 0.61857 -0.05162 C 0.62934 -0.06134 0.67048 -0.05833 0.67361 -0.05856 C 0.72587 -0.05648 0.72205 -0.05694 0.75642 -0.0493 C 0.76267 -0.04375 0.76892 -0.04305 0.77535 -0.03796 C 0.78403 -0.03102 0.78958 -0.02222 0.79774 -0.01481 C 0.80816 0.00602 0.82205 0.02222 0.83055 0.04491 C 0.83298 0.06135 0.8368 0.07685 0.83923 0.09329 C 0.84062 0.11366 0.84288 0.15648 0.84774 0.17593 C 0.84687 0.2 0.8493 0.2382 0.8375 0.26088 C 0.83385 0.27547 0.82847 0.28681 0.82014 0.29769 C 0.81371 0.31551 0.79601 0.3301 0.78576 0.34607 C 0.78281 0.3507 0.78003 0.35556 0.77708 0.35996 C 0.77396 0.36482 0.76684 0.37361 0.76684 0.37385 C 0.76267 0.39005 0.76545 0.38357 0.75989 0.39422 C 0.75868 0.40695 0.75885 0.41135 0.75642 0.42199 C 0.75538 0.42662 0.75295 0.43079 0.75295 0.43565 C 0.75295 0.4456 0.75295 0.45556 0.75295 0.46528 " pathEditMode="relative" rAng="0" ptsTypes="fffffffffffffffffffffffffffffffffffffffffffffffffffffffffffffffffffffffffA">
                                      <p:cBhvr>
                                        <p:cTn id="59" dur="2000" fill="hold"/>
                                        <p:tgtEl>
                                          <p:spTgt spid="22"/>
                                        </p:tgtEl>
                                        <p:attrNameLst>
                                          <p:attrName>ppt_x</p:attrName>
                                          <p:attrName>ppt_y</p:attrName>
                                        </p:attrNameLst>
                                      </p:cBhvr>
                                      <p:rCtr x="37135" y="21898"/>
                                    </p:animMotion>
                                  </p:childTnLst>
                                </p:cTn>
                              </p:par>
                            </p:childTnLst>
                          </p:cTn>
                        </p:par>
                      </p:childTnLst>
                    </p:cTn>
                  </p:par>
                  <p:par>
                    <p:cTn id="60" fill="hold">
                      <p:stCondLst>
                        <p:cond delay="indefinite"/>
                      </p:stCondLst>
                      <p:childTnLst>
                        <p:par>
                          <p:cTn id="61" fill="hold">
                            <p:stCondLst>
                              <p:cond delay="0"/>
                            </p:stCondLst>
                            <p:childTnLst>
                              <p:par>
                                <p:cTn id="62" presetID="0" presetClass="path" presetSubtype="0" accel="50000" decel="50000" fill="hold" grpId="0" nodeType="clickEffect">
                                  <p:stCondLst>
                                    <p:cond delay="0"/>
                                  </p:stCondLst>
                                  <p:childTnLst>
                                    <p:animMotion origin="layout" path="M -8.88889E-6 3.7037E-7 C 0.01388 0.01852 0.01041 0.01481 0.0309 0.01828 C 0.03871 0.02245 0.04652 0.02361 0.05329 0.02986 C 0.05555 0.02916 0.06406 0.02754 0.06718 0.02523 C 0.08489 0.01203 0.07083 0.01898 0.08246 0.01365 C 0.08732 0.00416 0.09409 -0.00811 0.10156 -0.01389 C 0.10295 -0.01505 0.10503 -0.01505 0.10659 -0.01621 C 0.10868 -0.01736 0.11024 -0.01922 0.11197 -0.02084 C 0.12239 -0.04098 0.11475 -0.0301 0.15329 -0.02547 C 0.16597 -0.02385 0.17725 -0.01713 0.18958 -0.01389 C 0.20902 0.00347 0.19843 0.025 0.19999 0.06203 C 0.20208 0.10949 0.2217 0.14953 0.24999 0.17685 C 0.2585 0.18518 0.26388 0.19189 0.27413 0.19537 C 0.28298 0.2074 0.27482 0.19884 0.28958 0.20671 C 0.3052 0.21527 0.29583 0.21435 0.31527 0.2206 C 0.35677 0.23379 0.30086 0.21111 0.34305 0.22754 C 0.35399 0.23194 0.36458 0.23935 0.37569 0.2412 C 0.41666 0.24814 0.45746 0.25995 0.49809 0.26898 C 0.54201 0.26736 0.5493 0.2699 0.57916 0.25972 C 0.58888 0.25115 0.5835 0.25648 0.59652 0.23912 C 0.59826 0.2368 0.60156 0.23217 0.60156 0.23217 C 0.60486 0.21898 0.60868 0.20625 0.61197 0.19305 C 0.61059 0.16389 0.60729 0.11064 0.58611 0.09189 C 0.58003 0.07963 0.58611 0.08935 0.57586 0.08032 C 0.56024 0.06643 0.55538 0.06296 0.53611 0.05972 C 0.52118 0.05324 0.50312 0.05208 0.48784 0.05046 C 0.45538 0.05185 0.42656 0.05486 0.39479 0.05972 C 0.38142 0.06689 0.36753 0.06805 0.35329 0.07129 C 0.34618 0.07291 0.3394 0.07731 0.33263 0.08032 C 0.3243 0.08402 0.31458 0.08495 0.30677 0.08958 C 0.29583 0.09606 0.28385 0.10301 0.27222 0.10787 C 0.26666 0.11296 0.26111 0.11574 0.25486 0.11944 C 0.25156 0.12152 0.24809 0.12384 0.24479 0.12639 C 0.24114 0.12916 0.23819 0.13333 0.23437 0.13564 C 0.22482 0.14166 0.21475 0.14606 0.20503 0.15162 C 0.19496 0.1574 0.18576 0.16597 0.17586 0.17245 C 0.17152 0.17546 0.16631 0.17615 0.16197 0.17916 C 0.15329 0.18495 0.14548 0.19213 0.13611 0.19537 C 0.13055 0.20023 0.12534 0.20416 0.11892 0.20671 C 0.10329 0.22754 0.07222 0.2331 0.05156 0.2368 C 0.0342 0.23981 0.01736 0.24514 -8.88889E-6 0.24814 C -0.02587 0.24745 -0.05174 0.24722 -0.07761 0.24583 C -0.08751 0.24537 -0.09376 0.23935 -0.10174 0.23217 C -0.10348 0.23055 -0.10695 0.22754 -0.10695 0.22754 C -0.1106 0.20833 -0.10573 0.22754 -0.11389 0.21134 C -0.11997 0.1993 -0.12257 0.18125 -0.12761 0.16782 C -0.12223 0.15347 -0.12448 0.15254 -0.11216 0.1493 C -0.10226 0.15023 -0.09098 0.14652 -0.08282 0.15393 C -0.06094 0.17361 -0.03612 0.19814 -0.02414 0.22986 C -0.02153 0.24537 -0.01598 0.26041 -0.01216 0.27569 C -0.00886 0.28889 -0.0073 0.30347 -0.00521 0.31713 C -0.00382 0.41157 -0.00417 0.40602 -8.88889E-6 0.46666 C -0.00139 0.50301 0.00225 0.51736 -0.01563 0.54004 " pathEditMode="relative" ptsTypes="ffffffffffffffffffffffffffffffffffffffffffffffffffffA">
                                      <p:cBhvr>
                                        <p:cTn id="63" dur="2000" fill="hold"/>
                                        <p:tgtEl>
                                          <p:spTgt spid="19"/>
                                        </p:tgtEl>
                                        <p:attrNameLst>
                                          <p:attrName>ppt_x</p:attrName>
                                          <p:attrName>ppt_y</p:attrName>
                                        </p:attrNameLst>
                                      </p:cBhvr>
                                    </p:animMotion>
                                  </p:childTnLst>
                                </p:cTn>
                              </p:par>
                            </p:childTnLst>
                          </p:cTn>
                        </p:par>
                      </p:childTnLst>
                    </p:cTn>
                  </p:par>
                  <p:par>
                    <p:cTn id="64" fill="hold">
                      <p:stCondLst>
                        <p:cond delay="indefinite"/>
                      </p:stCondLst>
                      <p:childTnLst>
                        <p:par>
                          <p:cTn id="65" fill="hold">
                            <p:stCondLst>
                              <p:cond delay="0"/>
                            </p:stCondLst>
                            <p:childTnLst>
                              <p:par>
                                <p:cTn id="66" presetID="0" presetClass="path" presetSubtype="0" accel="50000" decel="50000" fill="hold" grpId="0" nodeType="clickEffect">
                                  <p:stCondLst>
                                    <p:cond delay="0"/>
                                  </p:stCondLst>
                                  <p:childTnLst>
                                    <p:animMotion origin="layout" path="M -8.61111E-6 5.18519E-6 C -0.00435 0.01737 0.00156 -0.00416 -0.00521 0.0139 C -0.00903 0.02432 -0.01146 0.03566 -0.01546 0.04607 C -0.01719 0.06182 -0.02049 0.07779 -0.02587 0.09214 C -0.02865 0.11737 -0.03525 0.13195 -0.04306 0.15394 C -0.04619 0.1632 -0.04966 0.17987 -0.05521 0.18867 C -0.0566 0.19075 -0.05903 0.19144 -0.06042 0.1933 C -0.06303 0.19677 -0.06476 0.20117 -0.06719 0.20464 C -0.07101 0.21019 -0.07535 0.21552 -0.07935 0.22084 C -0.0816 0.22385 -0.08299 0.22894 -0.08612 0.2301 C -0.09549 0.23311 -0.10209 0.23728 -0.11199 0.23913 C -0.12327 0.23774 -0.13351 0.23844 -0.14306 0.2301 C -0.16008 0.21529 -0.1724 0.18612 -0.18282 0.16344 C -0.20556 0.11413 -0.21702 0.06344 -0.22414 0.00695 C -0.22362 -0.01457 -0.22344 -0.03587 -0.2224 -0.0574 C -0.22205 -0.06573 -0.21893 -0.07476 -0.21719 -0.08263 C -0.21494 -0.09281 -0.21389 -0.10508 -0.21042 -0.11481 C -0.20504 -0.12939 -0.19723 -0.14166 -0.18959 -0.15393 C -0.18525 -0.16087 -0.18108 -0.17106 -0.17587 -0.17684 C -0.17119 -0.18193 -0.16233 -0.18471 -0.15695 -0.18842 C -0.15001 -0.18772 -0.14306 -0.18772 -0.13612 -0.1861 C -0.12171 -0.18286 -0.10921 -0.17152 -0.0948 -0.16758 C -0.08542 -0.15971 -0.07431 -0.15555 -0.06546 -0.14698 C -0.05504 -0.13703 -0.04341 -0.1236 -0.03108 -0.11943 C -0.02223 -0.11156 -0.01546 -0.09999 -0.00521 -0.09652 C -0.00053 -0.08726 0.01354 -0.07522 0.02065 -0.06874 C 0.03038 -0.04999 0.01736 -0.07337 0.02933 -0.0574 C 0.0427 -0.03957 0.02725 -0.05485 0.03958 -0.04351 C 0.04131 -0.03981 0.0427 -0.03564 0.04479 -0.03217 C 0.04635 -0.02962 0.04861 -0.028 0.04999 -0.02522 C 0.05104 -0.02314 0.05086 -0.02036 0.05173 -0.01828 C 0.05312 -0.01504 0.0552 -0.01203 0.05694 -0.00902 C 0.05746 -0.00531 0.05781 -0.00138 0.05867 0.00232 C 0.05954 0.00557 0.06145 0.00834 0.06215 0.01158 C 0.06319 0.01598 0.06284 0.02107 0.06388 0.02547 C 0.06736 0.04029 0.07222 0.05719 0.0776 0.07131 C 0.08038 0.08959 0.0835 0.10881 0.08801 0.12663 C 0.08975 0.14121 0.09201 0.1558 0.09479 0.17015 C 0.0967 0.19237 0.09583 0.21529 0.09999 0.23682 C 0.10121 0.27084 0.09861 0.31182 0.10694 0.34492 C 0.10972 0.37154 0.10972 0.36344 0.10694 0.40232 C 0.10642 0.41019 0.09826 0.42316 0.09826 0.42316 " pathEditMode="relative" ptsTypes="fffffffffffffffffffffffffffffffffffffffffA">
                                      <p:cBhvr>
                                        <p:cTn id="67" dur="2000" fill="hold"/>
                                        <p:tgtEl>
                                          <p:spTgt spid="17"/>
                                        </p:tgtEl>
                                        <p:attrNameLst>
                                          <p:attrName>ppt_x</p:attrName>
                                          <p:attrName>ppt_y</p:attrName>
                                        </p:attrNameLst>
                                      </p:cBhvr>
                                    </p:animMotion>
                                  </p:childTnLst>
                                </p:cTn>
                              </p:par>
                            </p:childTnLst>
                          </p:cTn>
                        </p:par>
                      </p:childTnLst>
                    </p:cTn>
                  </p:par>
                  <p:par>
                    <p:cTn id="68" fill="hold">
                      <p:stCondLst>
                        <p:cond delay="indefinite"/>
                      </p:stCondLst>
                      <p:childTnLst>
                        <p:par>
                          <p:cTn id="69" fill="hold">
                            <p:stCondLst>
                              <p:cond delay="0"/>
                            </p:stCondLst>
                            <p:childTnLst>
                              <p:par>
                                <p:cTn id="70" presetID="0" presetClass="path" presetSubtype="0" accel="50000" decel="50000" fill="hold" grpId="0" nodeType="clickEffect">
                                  <p:stCondLst>
                                    <p:cond delay="0"/>
                                  </p:stCondLst>
                                  <p:childTnLst>
                                    <p:animMotion origin="layout" path="M -0.04393 -0.00348 C -0.04132 0.00324 -0.04011 0.01088 -0.03698 0.01736 C -0.03229 0.02708 -0.02535 0.03472 -0.02153 0.0449 C -0.01511 0.06203 -0.02674 0.03981 -0.01459 0.06088 C -0.01216 0.07037 -0.00816 0.07361 -0.00434 0.08171 C -0.00157 0.0875 0.00034 0.09398 0.0026 0.1 C 0.00399 0.1037 0.01545 0.11527 0.01649 0.1162 C 0.01892 0.11898 0.02048 0.12315 0.02326 0.12546 C 0.02587 0.12777 0.02916 0.12824 0.03194 0.12986 C 0.05295 0.1419 0.06701 0.14606 0.09062 0.14815 C 0.11146 0.14699 0.13038 0.14421 0.15087 0.14143 C 0.1618 0.13657 0.16163 0.12199 0.16475 0.10926 C 0.16753 0.09838 0.17014 0.08773 0.17326 0.07708 C 0.17291 0.07176 0.17257 0.04537 0.16823 0.03796 C 0.15399 0.01435 0.13264 0.01296 0.11128 0.0081 C 0.09913 0.00879 0.08715 0.00902 0.075 0.01041 C 0.0618 0.0118 0.04028 0.02453 0.02847 0.03102 C 0.02048 0.03541 0.01354 0.03495 0.00607 0.04259 C -0.00347 0.05231 -0.00972 0.06574 -0.01979 0.07477 C -0.03056 0.09791 -0.02761 0.08611 -0.03021 0.10926 C -0.029 0.14629 -0.03177 0.1669 -0.01285 0.19213 C -0.00938 0.20555 -0.01389 0.19282 -0.00591 0.20347 C 0.00468 0.21782 0.01076 0.23125 0.02673 0.23565 C 0.04896 0.25046 0.07847 0.25 0.10243 0.25648 C 0.12673 0.25578 0.15087 0.25555 0.175 0.25416 C 0.19496 0.25301 0.2085 0.23727 0.225 0.22662 C 0.23316 0.21018 0.22257 0.22986 0.23541 0.21273 C 0.24444 0.20069 0.23732 0.20694 0.24409 0.19421 C 0.25225 0.1787 0.24687 0.19815 0.25434 0.17592 C 0.2559 0.17129 0.2585 0.15879 0.25955 0.15301 C 0.26076 0.14537 0.26302 0.12986 0.26302 0.13009 C 0.26198 0.09166 0.26666 0.07523 0.25781 0.04722 C 0.24271 -0.00047 0.20868 -0.02176 0.17847 -0.04931 C 0.14548 -0.0794 0.10104 -0.09074 0.06302 -0.10672 C 0.03941 -0.11667 0.01614 -0.12986 -0.00764 -0.13912 C -0.02205 -0.14491 -0.02622 -0.1426 -0.04045 -0.14584 C -0.05643 -0.14931 -0.07101 -0.15301 -0.08698 -0.1551 C -0.10782 -0.16135 -0.12969 -0.16528 -0.15087 -0.16898 C -0.16233 -0.17107 -0.18525 -0.17338 -0.18525 -0.17315 C -0.23542 -0.17153 -0.28212 -0.16875 -0.33021 -0.15047 C -0.354 -0.13218 -0.38177 -0.12523 -0.40591 -0.10672 C -0.42361 -0.09306 -0.43663 -0.07315 -0.45087 -0.05394 C -0.45538 -0.04792 -0.46094 -0.04283 -0.46459 -0.03565 C -0.46875 -0.02709 -0.47309 -0.01968 -0.47847 -0.0125 C -0.47952 -0.00949 -0.48038 -0.00625 -0.48177 -0.00348 C -0.48386 0.00069 -0.48698 0.0037 -0.48872 0.0081 C -0.48993 0.01088 -0.48941 0.01458 -0.49045 0.01736 C -0.49288 0.02384 -0.49618 0.02963 -0.49913 0.03565 C -0.5007 0.03912 -0.50209 0.05185 -0.50261 0.05416 C -0.50417 0.06227 -0.50799 0.06898 -0.50938 0.07708 C -0.51163 0.09074 -0.51198 0.10486 -0.51459 0.11852 C -0.51511 0.12546 -0.51632 0.13217 -0.51632 0.13912 C -0.51632 0.15625 -0.5158 0.19027 -0.50434 0.20578 C -0.50295 0.20787 -0.50052 0.20856 -0.49913 0.21041 C -0.49653 0.21389 -0.49497 0.21875 -0.49219 0.22199 C -0.4875 0.22731 -0.48143 0.23032 -0.47674 0.23565 C -0.46528 0.24907 -0.45486 0.2625 -0.44045 0.27014 C -0.43663 0.27523 -0.43334 0.28032 -0.42847 0.28402 C -0.41528 0.29421 -0.43282 0.27546 -0.41632 0.29097 C -0.41441 0.29282 -0.4132 0.29629 -0.41111 0.29768 C -0.40243 0.30347 -0.39097 0.30509 -0.38177 0.30926 C -0.37813 0.31273 -0.37518 0.31759 -0.37153 0.32083 C -0.36997 0.32222 -0.36788 0.32199 -0.36632 0.32315 C -0.36216 0.32569 -0.35851 0.3294 -0.35434 0.33217 C -0.34514 0.35069 -0.35729 0.32824 -0.34566 0.34375 C -0.3408 0.35023 -0.33663 0.35787 -0.33177 0.36435 C -0.33004 0.36666 -0.32674 0.37129 -0.32674 0.37152 C -0.32448 0.3831 -0.31962 0.3912 -0.31459 0.40115 C -0.3125 0.40532 -0.31233 0.41041 -0.31111 0.41504 C -0.3092 0.42291 -0.30591 0.43194 -0.30591 0.44027 " pathEditMode="relative" rAng="0" ptsTypes="fffffffffffffffffffffffffffffffffffffffffffffffffffffffffffffffffffffA">
                                      <p:cBhvr>
                                        <p:cTn id="71" dur="2000" fill="hold"/>
                                        <p:tgtEl>
                                          <p:spTgt spid="16"/>
                                        </p:tgtEl>
                                        <p:attrNameLst>
                                          <p:attrName>ppt_x</p:attrName>
                                          <p:attrName>ppt_y</p:attrName>
                                        </p:attrNameLst>
                                      </p:cBhvr>
                                      <p:rCtr x="-8090" y="13681"/>
                                    </p:animMotion>
                                  </p:childTnLst>
                                </p:cTn>
                              </p:par>
                            </p:childTnLst>
                          </p:cTn>
                        </p:par>
                      </p:childTnLst>
                    </p:cTn>
                  </p:par>
                  <p:par>
                    <p:cTn id="72" fill="hold">
                      <p:stCondLst>
                        <p:cond delay="indefinite"/>
                      </p:stCondLst>
                      <p:childTnLst>
                        <p:par>
                          <p:cTn id="73" fill="hold">
                            <p:stCondLst>
                              <p:cond delay="0"/>
                            </p:stCondLst>
                            <p:childTnLst>
                              <p:par>
                                <p:cTn id="74" presetID="0" presetClass="path" presetSubtype="0" accel="50000" decel="50000" fill="hold" grpId="0" nodeType="clickEffect">
                                  <p:stCondLst>
                                    <p:cond delay="0"/>
                                  </p:stCondLst>
                                  <p:childTnLst>
                                    <p:animMotion origin="layout" path="M -0.07569 0.01412 C -0.08663 0.01944 -0.09722 0.02615 -0.10833 0.03032 C -0.11336 0.03217 -0.11875 0.03125 -0.12395 0.0324 C -0.12569 0.03287 -0.12743 0.03402 -0.12916 0.03472 C -0.13802 0.03379 -0.16076 0.03449 -0.17048 0.02569 C -0.17639 0.0206 -0.1809 0.01481 -0.18767 0.0118 C -0.18941 0.00949 -0.19097 0.00694 -0.19288 0.00486 C -0.19444 0.00301 -0.19652 0.00208 -0.19809 0.00023 C -0.21024 -0.01551 -0.19236 0.00185 -0.20659 -0.01111 C -0.21076 -0.02246 -0.21718 -0.03218 -0.22395 -0.04098 C -0.22951 -0.05579 -0.23211 -0.07153 -0.23593 -0.08704 C -0.23854 -0.1176 -0.24201 -0.14607 -0.2342 -0.17662 C -0.23333 -0.18033 -0.23368 -0.18449 -0.23246 -0.1882 C -0.22899 -0.19885 -0.21979 -0.2051 -0.21354 -0.21111 C -0.21059 -0.21389 -0.20329 -0.21574 -0.20329 -0.21551 C -0.20104 -0.21412 -0.19826 -0.21343 -0.19635 -0.21111 C -0.19114 -0.20417 -0.18732 -0.17755 -0.1842 -0.1676 C -0.18264 -0.15741 -0.17986 -0.14954 -0.17743 -0.13982 C -0.17517 -0.1132 -0.17239 -0.08866 -0.17569 -0.06181 C -0.17656 -0.05463 -0.17639 -0.04537 -0.18073 -0.04098 C -0.18368 -0.03797 -0.18645 -0.03496 -0.18941 -0.03195 C -0.19635 -0.01343 -0.20642 -0.0044 -0.21875 0.00717 C -0.22378 0.01203 -0.22916 0.0162 -0.2342 0.02106 C -0.24566 0.03217 -0.23246 0.02453 -0.24635 0.03472 C -0.27222 0.05393 -0.30694 0.05532 -0.33593 0.06018 C -0.38055 0.05902 -0.45573 0.06227 -0.50329 0.04398 C -0.54774 0.02685 -0.58767 0.00023 -0.62916 -0.02732 C -0.67656 -0.0588 -0.7217 -0.09653 -0.75156 -0.15602 C -0.75312 -0.16829 -0.75555 -0.18033 -0.75156 -0.19283 C -0.75017 -0.19746 -0.74566 -0.19885 -0.74288 -0.20209 C -0.73385 -0.21273 -0.71545 -0.23264 -0.70329 -0.23426 C -0.69409 -0.23542 -0.68489 -0.23565 -0.67569 -0.23635 C -0.65954 -0.23565 -0.6434 -0.23611 -0.62743 -0.23426 C -0.6243 -0.2338 -0.6217 -0.23102 -0.61875 -0.22963 C -0.5993 -0.22014 -0.57829 -0.20324 -0.56354 -0.18357 C -0.54948 -0.16482 -0.56284 -0.17755 -0.55156 -0.1676 C -0.55034 -0.16528 -0.54948 -0.1625 -0.54809 -0.16065 C -0.546 -0.15787 -0.54305 -0.15672 -0.54114 -0.15371 C -0.53993 -0.15185 -0.54027 -0.14885 -0.53941 -0.14676 C -0.53802 -0.14352 -0.53593 -0.14051 -0.5342 -0.1375 C -0.53281 -0.12593 -0.5302 -0.11644 -0.52743 -0.10533 C -0.52795 -0.07315 -0.52829 -0.04098 -0.52916 -0.0088 C -0.53003 0.02199 -0.52968 0.04398 -0.52048 0.07152 C -0.51684 0.08217 -0.51684 0.0919 -0.5118 0.10115 C -0.50885 0.11527 -0.50868 0.12176 -0.50156 0.13125 C -0.49618 0.14815 -0.49323 0.15671 -0.48246 0.16805 C -0.47517 0.18333 -0.48437 0.16551 -0.47048 0.18426 C -0.46909 0.18611 -0.46857 0.18935 -0.46701 0.1912 C -0.45816 0.20139 -0.4434 0.21296 -0.43246 0.21875 C -0.42916 0.2206 -0.42552 0.22129 -0.42222 0.22338 C -0.37691 0.25347 -0.32916 0.2625 -0.27916 0.26921 C -0.2559 0.26736 -0.24687 0.26921 -0.22916 0.25324 C -0.225 0.24953 -0.22031 0.24652 -0.21701 0.24166 C -0.2125 0.23518 -0.20486 0.22106 -0.20486 0.22129 C -0.20243 0.21065 -0.20156 0.20486 -0.19635 0.19583 C -0.19375 0.18518 -0.19218 0.1743 -0.18941 0.16342 C -0.19132 0.1331 -0.18645 0.12754 -0.20833 0.13125 C -0.21666 0.13495 -0.22552 0.1375 -0.2342 0.14051 C -0.23819 0.14861 -0.24201 0.1537 -0.24809 0.15902 C -0.25069 0.16389 -0.25468 0.16736 -0.25659 0.17268 C -0.25868 0.17847 -0.25833 0.18518 -0.26007 0.1912 C -0.26475 0.20764 -0.26736 0.21828 -0.27048 0.23472 C -0.27378 0.26921 -0.27326 0.25648 -0.27048 0.31065 C -0.26996 0.3206 -0.26527 0.33055 -0.26527 0.34051 " pathEditMode="relative" rAng="0" ptsTypes="fffffffffffffffffffffffffffffffffffffffffffffffffffffffffffffffA">
                                      <p:cBhvr>
                                        <p:cTn id="75" dur="2000" fill="hold"/>
                                        <p:tgtEl>
                                          <p:spTgt spid="13"/>
                                        </p:tgtEl>
                                        <p:attrNameLst>
                                          <p:attrName>ppt_x</p:attrName>
                                          <p:attrName>ppt_y</p:attrName>
                                        </p:attrNameLst>
                                      </p:cBhvr>
                                      <p:rCtr x="-33993" y="3796"/>
                                    </p:animMotion>
                                  </p:childTnLst>
                                </p:cTn>
                              </p:par>
                            </p:childTnLst>
                          </p:cTn>
                        </p:par>
                      </p:childTnLst>
                    </p:cTn>
                  </p:par>
                  <p:par>
                    <p:cTn id="76" fill="hold">
                      <p:stCondLst>
                        <p:cond delay="indefinite"/>
                      </p:stCondLst>
                      <p:childTnLst>
                        <p:par>
                          <p:cTn id="77" fill="hold">
                            <p:stCondLst>
                              <p:cond delay="0"/>
                            </p:stCondLst>
                            <p:childTnLst>
                              <p:par>
                                <p:cTn id="78" presetID="0" presetClass="path" presetSubtype="0" accel="50000" decel="50000" fill="hold" grpId="0" nodeType="clickEffect">
                                  <p:stCondLst>
                                    <p:cond delay="0"/>
                                  </p:stCondLst>
                                  <p:childTnLst>
                                    <p:animMotion origin="layout" path="M 0.0566 0.01343 C 0.05712 0.01112 0.05729 0.00857 0.05833 0.00672 C 0.05972 0.00394 0.06232 0.00255 0.06354 -0.00023 C 0.06493 -0.0037 0.06753 -0.01805 0.06857 -0.02314 C 0.06788 -0.03726 0.06892 -0.05902 0.06354 -0.07384 C 0.05781 -0.08958 0.04566 -0.09259 0.0342 -0.09675 C 0.01545 -0.1037 0.01406 -0.10601 -0.00729 -0.10833 C -0.01077 -0.10902 -0.01406 -0.11018 -0.01754 -0.11064 C -0.03073 -0.1125 -0.0441 -0.11226 -0.05729 -0.11527 C -0.06424 -0.11689 -0.07795 -0.1199 -0.07795 -0.11967 C -0.10035 -0.11921 -0.12274 -0.11898 -0.14514 -0.11759 C -0.15486 -0.11689 -0.1566 -0.11412 -0.1658 -0.11064 C -0.17031 -0.10879 -0.17969 -0.10601 -0.17969 -0.10578 C -0.18785 -0.09861 -0.19827 -0.09398 -0.20556 -0.08541 C -0.22361 -0.06435 -0.22986 -0.03657 -0.23646 -0.00717 C -0.23646 -0.00671 -0.23663 0.02801 -0.23316 0.03889 C -0.22257 0.07176 -0.20504 0.09491 -0.18143 0.11227 C -0.17205 0.11922 -0.16615 0.12686 -0.15556 0.13079 C -0.13715 0.1375 -0.11771 0.14375 -0.09861 0.14676 C -0.08768 0.14838 -0.0658 0.15139 -0.0658 0.15163 C -0.04757 0.15047 -0.02309 0.15186 -0.00382 0.14468 C 0.01753 0.13658 0.03785 0.12547 0.05833 0.11459 C 0.06007 0.11227 0.06146 0.1095 0.06354 0.10788 C 0.06562 0.10625 0.0684 0.10741 0.07031 0.10556 C 0.07465 0.10163 0.07795 0.08889 0.07899 0.08241 C 0.07969 0.07801 0.08003 0.07315 0.08073 0.06875 C 0.08177 0.0625 0.0842 0.05024 0.0842 0.05047 C 0.08368 0.03496 0.08663 -0.00092 0.07899 -0.02106 C 0.07118 -0.04166 0.06198 -0.06388 0.04791 -0.07847 C 0.04323 -0.08333 0.03715 -0.08518 0.03246 -0.08981 C 0.01996 -0.10231 0.03611 -0.09189 0.01857 -0.1037 C 0.00243 -0.11458 -0.01736 -0.11643 -0.0349 -0.1199 C -0.06823 -0.12638 -0.10139 -0.13333 -0.1349 -0.13819 C -0.19045 -0.13657 -0.23681 -0.13379 -0.29167 -0.13587 C -0.3434 -0.13379 -0.38247 -0.1368 -0.42448 -0.09675 C -0.43212 -0.08958 -0.42795 -0.0905 -0.43316 -0.08078 C -0.44097 -0.0662 -0.44844 -0.05046 -0.45903 -0.03935 C -0.46094 -0.02824 -0.4658 -0.01574 -0.47274 -0.00949 C -0.47778 0.00417 -0.4816 0.01829 -0.48646 0.03195 C -0.48872 0.04723 -0.4934 0.06088 -0.50035 0.07338 C -0.50226 0.08542 -0.50382 0.09769 -0.50903 0.10788 C -0.51302 0.12524 -0.51823 0.13866 -0.52795 0.15139 C -0.52952 0.15325 -0.53177 0.15394 -0.53316 0.15602 C -0.53577 0.1595 -0.53733 0.16413 -0.53993 0.1676 C -0.55625 0.18959 -0.5875 0.2088 -0.61059 0.21343 C -0.62656 0.22061 -0.64254 0.22593 -0.65903 0.22963 C -0.66788 0.23357 -0.6757 0.23635 -0.6849 0.23889 C -0.69792 0.24584 -0.71215 0.25047 -0.72448 0.2595 C -0.73976 0.27084 -0.75365 0.28704 -0.76754 0.30093 C -0.78316 0.31644 -0.79358 0.33843 -0.80903 0.35371 C -0.81059 0.36505 -0.81268 0.37176 -0.81754 0.38125 C -0.82014 0.39491 -0.82379 0.40857 -0.82969 0.42038 C -0.83229 0.44723 -0.83143 0.43264 -0.83143 0.46413 " pathEditMode="relative" rAng="0" ptsTypes="ffffffffffffffffffffffffffffffffffffffffffffffffffffA">
                                      <p:cBhvr>
                                        <p:cTn id="79" dur="2000" fill="hold"/>
                                        <p:tgtEl>
                                          <p:spTgt spid="9"/>
                                        </p:tgtEl>
                                        <p:attrNameLst>
                                          <p:attrName>ppt_x</p:attrName>
                                          <p:attrName>ppt_y</p:attrName>
                                        </p:attrNameLst>
                                      </p:cBhvr>
                                      <p:rCtr x="-42951" y="14954"/>
                                    </p:animMotion>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28">
                                            <p:txEl>
                                              <p:pRg st="0" end="0"/>
                                            </p:txEl>
                                          </p:spTgt>
                                        </p:tgtEl>
                                        <p:attrNameLst>
                                          <p:attrName>style.visibility</p:attrName>
                                        </p:attrNameLst>
                                      </p:cBhvr>
                                      <p:to>
                                        <p:strVal val="visible"/>
                                      </p:to>
                                    </p:set>
                                    <p:animEffect transition="in" filter="fade">
                                      <p:cBhvr>
                                        <p:cTn id="84" dur="2000"/>
                                        <p:tgtEl>
                                          <p:spTgt spid="28">
                                            <p:txEl>
                                              <p:pRg st="0" end="0"/>
                                            </p:txEl>
                                          </p:spTgt>
                                        </p:tgtEl>
                                      </p:cBhvr>
                                    </p:animEffect>
                                    <p:anim calcmode="lin" valueType="num">
                                      <p:cBhvr>
                                        <p:cTn id="85" dur="2000" fill="hold"/>
                                        <p:tgtEl>
                                          <p:spTgt spid="28">
                                            <p:txEl>
                                              <p:pRg st="0" end="0"/>
                                            </p:txEl>
                                          </p:spTgt>
                                        </p:tgtEl>
                                        <p:attrNameLst>
                                          <p:attrName>ppt_w</p:attrName>
                                        </p:attrNameLst>
                                      </p:cBhvr>
                                      <p:tavLst>
                                        <p:tav tm="0" fmla="#ppt_w*sin(2.5*pi*$)">
                                          <p:val>
                                            <p:fltVal val="0"/>
                                          </p:val>
                                        </p:tav>
                                        <p:tav tm="100000">
                                          <p:val>
                                            <p:fltVal val="1"/>
                                          </p:val>
                                        </p:tav>
                                      </p:tavLst>
                                    </p:anim>
                                    <p:anim calcmode="lin" valueType="num">
                                      <p:cBhvr>
                                        <p:cTn id="86" dur="2000" fill="hold"/>
                                        <p:tgtEl>
                                          <p:spTgt spid="28">
                                            <p:txEl>
                                              <p:pRg st="0" end="0"/>
                                            </p:txEl>
                                          </p:spTgt>
                                        </p:tgtEl>
                                        <p:attrNameLst>
                                          <p:attrName>ppt_h</p:attrName>
                                        </p:attrNameLst>
                                      </p:cBhvr>
                                      <p:tavLst>
                                        <p:tav tm="0">
                                          <p:val>
                                            <p:strVal val="#ppt_h"/>
                                          </p:val>
                                        </p:tav>
                                        <p:tav tm="100000">
                                          <p:val>
                                            <p:strVal val="#ppt_h"/>
                                          </p:val>
                                        </p:tav>
                                      </p:tavLst>
                                    </p:anim>
                                  </p:childTnLst>
                                  <p:subTnLst>
                                    <p:audio>
                                      <p:cMediaNode>
                                        <p:cTn display="0" masterRel="sameClick">
                                          <p:stCondLst>
                                            <p:cond evt="begin" delay="0">
                                              <p:tn val="82"/>
                                            </p:cond>
                                          </p:stCondLst>
                                          <p:endCondLst>
                                            <p:cond evt="onStopAudio" delay="0">
                                              <p:tgtEl>
                                                <p:sldTgt/>
                                              </p:tgtEl>
                                            </p:cond>
                                          </p:endCondLst>
                                        </p:cTn>
                                        <p:tgtEl>
                                          <p:sndTgt r:embed="rId2" name="applause.wav"/>
                                        </p:tgtEl>
                                      </p:cMediaNode>
                                    </p:audio>
                                  </p:subTnLst>
                                </p:cTn>
                              </p:par>
                              <p:par>
                                <p:cTn id="87" presetID="45" presetClass="entr" presetSubtype="0" fill="hold" nodeType="withEffect">
                                  <p:stCondLst>
                                    <p:cond delay="0"/>
                                  </p:stCondLst>
                                  <p:childTnLst>
                                    <p:set>
                                      <p:cBhvr>
                                        <p:cTn id="88" dur="1" fill="hold">
                                          <p:stCondLst>
                                            <p:cond delay="0"/>
                                          </p:stCondLst>
                                        </p:cTn>
                                        <p:tgtEl>
                                          <p:spTgt spid="1028"/>
                                        </p:tgtEl>
                                        <p:attrNameLst>
                                          <p:attrName>style.visibility</p:attrName>
                                        </p:attrNameLst>
                                      </p:cBhvr>
                                      <p:to>
                                        <p:strVal val="visible"/>
                                      </p:to>
                                    </p:set>
                                    <p:animEffect transition="in" filter="fade">
                                      <p:cBhvr>
                                        <p:cTn id="89" dur="2000"/>
                                        <p:tgtEl>
                                          <p:spTgt spid="1028"/>
                                        </p:tgtEl>
                                      </p:cBhvr>
                                    </p:animEffect>
                                    <p:anim calcmode="lin" valueType="num">
                                      <p:cBhvr>
                                        <p:cTn id="90" dur="2000" fill="hold"/>
                                        <p:tgtEl>
                                          <p:spTgt spid="1028"/>
                                        </p:tgtEl>
                                        <p:attrNameLst>
                                          <p:attrName>ppt_w</p:attrName>
                                        </p:attrNameLst>
                                      </p:cBhvr>
                                      <p:tavLst>
                                        <p:tav tm="0" fmla="#ppt_w*sin(2.5*pi*$)">
                                          <p:val>
                                            <p:fltVal val="0"/>
                                          </p:val>
                                        </p:tav>
                                        <p:tav tm="100000">
                                          <p:val>
                                            <p:fltVal val="1"/>
                                          </p:val>
                                        </p:tav>
                                      </p:tavLst>
                                    </p:anim>
                                    <p:anim calcmode="lin" valueType="num">
                                      <p:cBhvr>
                                        <p:cTn id="91" dur="2000" fill="hold"/>
                                        <p:tgtEl>
                                          <p:spTgt spid="102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p:bldP spid="11" grpId="0"/>
      <p:bldP spid="12" grpId="0"/>
      <p:bldP spid="13" grpId="0"/>
      <p:bldP spid="14" grpId="0"/>
      <p:bldP spid="16" grpId="0"/>
      <p:bldP spid="17" grpId="0"/>
      <p:bldP spid="19" grpId="0"/>
      <p:bldP spid="20" grpId="0"/>
      <p:bldP spid="21" grpId="0"/>
      <p:bldP spid="22" grpId="0"/>
      <p:bldP spid="26" grpId="0"/>
      <p:bldP spid="10" grpId="0"/>
      <p:bldP spid="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Zopakujme si:</a:t>
            </a:r>
            <a:endParaRPr lang="cs-CZ" b="1" dirty="0">
              <a:solidFill>
                <a:srgbClr val="FF0000"/>
              </a:solidFill>
            </a:endParaRPr>
          </a:p>
        </p:txBody>
      </p:sp>
      <p:sp>
        <p:nvSpPr>
          <p:cNvPr id="3" name="Zástupný symbol pro obsah 2"/>
          <p:cNvSpPr>
            <a:spLocks noGrp="1"/>
          </p:cNvSpPr>
          <p:nvPr>
            <p:ph idx="1"/>
          </p:nvPr>
        </p:nvSpPr>
        <p:spPr>
          <a:xfrm>
            <a:off x="395536" y="1268761"/>
            <a:ext cx="8229600" cy="1152128"/>
          </a:xfrm>
        </p:spPr>
        <p:txBody>
          <a:bodyPr/>
          <a:lstStyle/>
          <a:p>
            <a:pPr marL="0" indent="0" algn="ctr">
              <a:buNone/>
            </a:pPr>
            <a:r>
              <a:rPr lang="cs-CZ" b="1" dirty="0" smtClean="0"/>
              <a:t>Nad částice napiš číslici 9, nad citoslovce 10. Ostatní slova nech bez označení.</a:t>
            </a:r>
            <a:endParaRPr lang="cs-CZ" b="1" dirty="0"/>
          </a:p>
        </p:txBody>
      </p:sp>
      <p:sp>
        <p:nvSpPr>
          <p:cNvPr id="4" name="TextovéPole 3"/>
          <p:cNvSpPr txBox="1"/>
          <p:nvPr/>
        </p:nvSpPr>
        <p:spPr>
          <a:xfrm>
            <a:off x="107504" y="2690406"/>
            <a:ext cx="8568952" cy="584775"/>
          </a:xfrm>
          <a:prstGeom prst="rect">
            <a:avLst/>
          </a:prstGeom>
          <a:noFill/>
        </p:spPr>
        <p:txBody>
          <a:bodyPr wrap="square" rtlCol="0">
            <a:spAutoFit/>
          </a:bodyPr>
          <a:lstStyle/>
          <a:p>
            <a:r>
              <a:rPr lang="cs-CZ" sz="3200" dirty="0" smtClean="0"/>
              <a:t>Kočka mňouká mňau, pes štěká haf.     Au, to bolí!</a:t>
            </a:r>
            <a:endParaRPr lang="cs-CZ" sz="3200" dirty="0"/>
          </a:p>
        </p:txBody>
      </p:sp>
      <p:sp>
        <p:nvSpPr>
          <p:cNvPr id="5" name="TextovéPole 4"/>
          <p:cNvSpPr txBox="1"/>
          <p:nvPr/>
        </p:nvSpPr>
        <p:spPr>
          <a:xfrm>
            <a:off x="107504" y="3663977"/>
            <a:ext cx="7560840" cy="584775"/>
          </a:xfrm>
          <a:prstGeom prst="rect">
            <a:avLst/>
          </a:prstGeom>
          <a:noFill/>
        </p:spPr>
        <p:txBody>
          <a:bodyPr wrap="square" rtlCol="0">
            <a:spAutoFit/>
          </a:bodyPr>
          <a:lstStyle/>
          <a:p>
            <a:r>
              <a:rPr lang="cs-CZ" sz="3200" dirty="0" smtClean="0"/>
              <a:t>Kéž by už byly prázdniny!</a:t>
            </a:r>
            <a:endParaRPr lang="cs-CZ" sz="3200" dirty="0"/>
          </a:p>
        </p:txBody>
      </p:sp>
      <p:sp>
        <p:nvSpPr>
          <p:cNvPr id="6" name="TextovéPole 5"/>
          <p:cNvSpPr txBox="1"/>
          <p:nvPr/>
        </p:nvSpPr>
        <p:spPr>
          <a:xfrm>
            <a:off x="4860032" y="3663978"/>
            <a:ext cx="3240360" cy="584775"/>
          </a:xfrm>
          <a:prstGeom prst="rect">
            <a:avLst/>
          </a:prstGeom>
          <a:noFill/>
        </p:spPr>
        <p:txBody>
          <a:bodyPr wrap="square" rtlCol="0">
            <a:spAutoFit/>
          </a:bodyPr>
          <a:lstStyle/>
          <a:p>
            <a:r>
              <a:rPr lang="cs-CZ" sz="3200" dirty="0" err="1" smtClean="0"/>
              <a:t>Hyjé</a:t>
            </a:r>
            <a:r>
              <a:rPr lang="cs-CZ" sz="3200" dirty="0" smtClean="0"/>
              <a:t>, jeď koníčku!</a:t>
            </a:r>
            <a:endParaRPr lang="cs-CZ" sz="3200" dirty="0"/>
          </a:p>
        </p:txBody>
      </p:sp>
      <p:sp>
        <p:nvSpPr>
          <p:cNvPr id="8" name="TextovéPole 7"/>
          <p:cNvSpPr txBox="1"/>
          <p:nvPr/>
        </p:nvSpPr>
        <p:spPr>
          <a:xfrm>
            <a:off x="107504" y="4691125"/>
            <a:ext cx="8568952" cy="584775"/>
          </a:xfrm>
          <a:prstGeom prst="rect">
            <a:avLst/>
          </a:prstGeom>
          <a:noFill/>
        </p:spPr>
        <p:txBody>
          <a:bodyPr wrap="square" rtlCol="0">
            <a:spAutoFit/>
          </a:bodyPr>
          <a:lstStyle/>
          <a:p>
            <a:r>
              <a:rPr lang="cs-CZ" sz="3200" dirty="0" smtClean="0"/>
              <a:t>Bác, to byla rána.   Ať žije Pepík!    Prý jsi tam byl.  </a:t>
            </a:r>
            <a:endParaRPr lang="cs-CZ" sz="3200" dirty="0"/>
          </a:p>
        </p:txBody>
      </p:sp>
      <p:sp>
        <p:nvSpPr>
          <p:cNvPr id="9" name="TextovéPole 8"/>
          <p:cNvSpPr txBox="1"/>
          <p:nvPr/>
        </p:nvSpPr>
        <p:spPr>
          <a:xfrm>
            <a:off x="124668" y="5797534"/>
            <a:ext cx="8767812" cy="584775"/>
          </a:xfrm>
          <a:prstGeom prst="rect">
            <a:avLst/>
          </a:prstGeom>
          <a:noFill/>
        </p:spPr>
        <p:txBody>
          <a:bodyPr wrap="square" rtlCol="0">
            <a:spAutoFit/>
          </a:bodyPr>
          <a:lstStyle/>
          <a:p>
            <a:r>
              <a:rPr lang="cs-CZ" sz="3200" dirty="0" smtClean="0"/>
              <a:t>Cožpak to nevíte?   </a:t>
            </a:r>
            <a:r>
              <a:rPr lang="cs-CZ" sz="3200" dirty="0" err="1" smtClean="0"/>
              <a:t>Brrr</a:t>
            </a:r>
            <a:r>
              <a:rPr lang="cs-CZ" sz="3200" dirty="0" smtClean="0"/>
              <a:t>, je mi zima.</a:t>
            </a:r>
            <a:endParaRPr lang="cs-CZ" sz="3200" dirty="0"/>
          </a:p>
        </p:txBody>
      </p:sp>
    </p:spTree>
    <p:extLst>
      <p:ext uri="{BB962C8B-B14F-4D97-AF65-F5344CB8AC3E}">
        <p14:creationId xmlns:p14="http://schemas.microsoft.com/office/powerpoint/2010/main" val="42833673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Řešení :</a:t>
            </a:r>
            <a:endParaRPr lang="cs-CZ" b="1" dirty="0">
              <a:solidFill>
                <a:srgbClr val="FF0000"/>
              </a:solidFill>
            </a:endParaRPr>
          </a:p>
        </p:txBody>
      </p:sp>
      <p:sp>
        <p:nvSpPr>
          <p:cNvPr id="4" name="TextovéPole 3"/>
          <p:cNvSpPr txBox="1"/>
          <p:nvPr/>
        </p:nvSpPr>
        <p:spPr>
          <a:xfrm>
            <a:off x="107504" y="2690406"/>
            <a:ext cx="8568952" cy="584775"/>
          </a:xfrm>
          <a:prstGeom prst="rect">
            <a:avLst/>
          </a:prstGeom>
          <a:noFill/>
        </p:spPr>
        <p:txBody>
          <a:bodyPr wrap="square" rtlCol="0">
            <a:spAutoFit/>
          </a:bodyPr>
          <a:lstStyle/>
          <a:p>
            <a:r>
              <a:rPr lang="cs-CZ" sz="3200" dirty="0" smtClean="0"/>
              <a:t>Kočka mňouká mňau, pes štěká haf.     Au, to bolí!</a:t>
            </a:r>
            <a:endParaRPr lang="cs-CZ" sz="3200" dirty="0"/>
          </a:p>
        </p:txBody>
      </p:sp>
      <p:sp>
        <p:nvSpPr>
          <p:cNvPr id="5" name="TextovéPole 4"/>
          <p:cNvSpPr txBox="1"/>
          <p:nvPr/>
        </p:nvSpPr>
        <p:spPr>
          <a:xfrm>
            <a:off x="107504" y="3663977"/>
            <a:ext cx="7560840" cy="584775"/>
          </a:xfrm>
          <a:prstGeom prst="rect">
            <a:avLst/>
          </a:prstGeom>
          <a:noFill/>
        </p:spPr>
        <p:txBody>
          <a:bodyPr wrap="square" rtlCol="0">
            <a:spAutoFit/>
          </a:bodyPr>
          <a:lstStyle/>
          <a:p>
            <a:r>
              <a:rPr lang="cs-CZ" sz="3200" dirty="0" smtClean="0"/>
              <a:t>Kéž by už byly prázdniny!</a:t>
            </a:r>
            <a:endParaRPr lang="cs-CZ" sz="3200" dirty="0"/>
          </a:p>
        </p:txBody>
      </p:sp>
      <p:sp>
        <p:nvSpPr>
          <p:cNvPr id="6" name="TextovéPole 5"/>
          <p:cNvSpPr txBox="1"/>
          <p:nvPr/>
        </p:nvSpPr>
        <p:spPr>
          <a:xfrm>
            <a:off x="4860032" y="3663978"/>
            <a:ext cx="3240360" cy="584775"/>
          </a:xfrm>
          <a:prstGeom prst="rect">
            <a:avLst/>
          </a:prstGeom>
          <a:noFill/>
        </p:spPr>
        <p:txBody>
          <a:bodyPr wrap="square" rtlCol="0">
            <a:spAutoFit/>
          </a:bodyPr>
          <a:lstStyle/>
          <a:p>
            <a:r>
              <a:rPr lang="cs-CZ" sz="3200" dirty="0" err="1" smtClean="0"/>
              <a:t>Hyjé</a:t>
            </a:r>
            <a:r>
              <a:rPr lang="cs-CZ" sz="3200" dirty="0" smtClean="0"/>
              <a:t>, jeď koníčku!</a:t>
            </a:r>
            <a:endParaRPr lang="cs-CZ" sz="3200" dirty="0"/>
          </a:p>
        </p:txBody>
      </p:sp>
      <p:sp>
        <p:nvSpPr>
          <p:cNvPr id="8" name="TextovéPole 7"/>
          <p:cNvSpPr txBox="1"/>
          <p:nvPr/>
        </p:nvSpPr>
        <p:spPr>
          <a:xfrm>
            <a:off x="107504" y="4691125"/>
            <a:ext cx="8568952" cy="584775"/>
          </a:xfrm>
          <a:prstGeom prst="rect">
            <a:avLst/>
          </a:prstGeom>
          <a:noFill/>
        </p:spPr>
        <p:txBody>
          <a:bodyPr wrap="square" rtlCol="0">
            <a:spAutoFit/>
          </a:bodyPr>
          <a:lstStyle/>
          <a:p>
            <a:r>
              <a:rPr lang="cs-CZ" sz="3200" dirty="0" smtClean="0"/>
              <a:t>Bác, to byla rána.   Ať žije Pepík!    Prý jsi tam byl.  </a:t>
            </a:r>
            <a:endParaRPr lang="cs-CZ" sz="3200" dirty="0"/>
          </a:p>
        </p:txBody>
      </p:sp>
      <p:sp>
        <p:nvSpPr>
          <p:cNvPr id="9" name="TextovéPole 8"/>
          <p:cNvSpPr txBox="1"/>
          <p:nvPr/>
        </p:nvSpPr>
        <p:spPr>
          <a:xfrm>
            <a:off x="124668" y="5797534"/>
            <a:ext cx="8767812" cy="584775"/>
          </a:xfrm>
          <a:prstGeom prst="rect">
            <a:avLst/>
          </a:prstGeom>
          <a:noFill/>
        </p:spPr>
        <p:txBody>
          <a:bodyPr wrap="square" rtlCol="0">
            <a:spAutoFit/>
          </a:bodyPr>
          <a:lstStyle/>
          <a:p>
            <a:r>
              <a:rPr lang="cs-CZ" sz="3200" dirty="0" smtClean="0"/>
              <a:t>Cožpak to nevíte?   </a:t>
            </a:r>
            <a:r>
              <a:rPr lang="cs-CZ" sz="3200" dirty="0" err="1" smtClean="0"/>
              <a:t>Brrr</a:t>
            </a:r>
            <a:r>
              <a:rPr lang="cs-CZ" sz="3200" dirty="0" smtClean="0"/>
              <a:t>, je mi zima.</a:t>
            </a:r>
            <a:endParaRPr lang="cs-CZ" sz="3200" dirty="0"/>
          </a:p>
        </p:txBody>
      </p:sp>
      <p:sp>
        <p:nvSpPr>
          <p:cNvPr id="7" name="Ovál 6"/>
          <p:cNvSpPr/>
          <p:nvPr/>
        </p:nvSpPr>
        <p:spPr>
          <a:xfrm>
            <a:off x="251520" y="3253075"/>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a:t>9</a:t>
            </a:r>
          </a:p>
        </p:txBody>
      </p:sp>
      <p:sp>
        <p:nvSpPr>
          <p:cNvPr id="10" name="Ovál 9"/>
          <p:cNvSpPr/>
          <p:nvPr/>
        </p:nvSpPr>
        <p:spPr>
          <a:xfrm>
            <a:off x="2771800" y="2308798"/>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
        <p:nvSpPr>
          <p:cNvPr id="11" name="Ovál 10"/>
          <p:cNvSpPr/>
          <p:nvPr/>
        </p:nvSpPr>
        <p:spPr>
          <a:xfrm>
            <a:off x="5298855" y="2336160"/>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
        <p:nvSpPr>
          <p:cNvPr id="12" name="Ovál 11"/>
          <p:cNvSpPr/>
          <p:nvPr/>
        </p:nvSpPr>
        <p:spPr>
          <a:xfrm>
            <a:off x="6300192" y="2336160"/>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
        <p:nvSpPr>
          <p:cNvPr id="13" name="Ovál 12"/>
          <p:cNvSpPr/>
          <p:nvPr/>
        </p:nvSpPr>
        <p:spPr>
          <a:xfrm>
            <a:off x="4866807" y="3275181"/>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
        <p:nvSpPr>
          <p:cNvPr id="14" name="Ovál 13"/>
          <p:cNvSpPr/>
          <p:nvPr/>
        </p:nvSpPr>
        <p:spPr>
          <a:xfrm>
            <a:off x="5616116" y="4248753"/>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9</a:t>
            </a:r>
            <a:endParaRPr lang="cs-CZ" sz="2000" b="1" dirty="0"/>
          </a:p>
        </p:txBody>
      </p:sp>
      <p:sp>
        <p:nvSpPr>
          <p:cNvPr id="15" name="Ovál 14"/>
          <p:cNvSpPr/>
          <p:nvPr/>
        </p:nvSpPr>
        <p:spPr>
          <a:xfrm>
            <a:off x="3023828" y="4248753"/>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9</a:t>
            </a:r>
            <a:endParaRPr lang="cs-CZ" sz="2000" b="1" dirty="0"/>
          </a:p>
        </p:txBody>
      </p:sp>
      <p:sp>
        <p:nvSpPr>
          <p:cNvPr id="16" name="Ovál 15"/>
          <p:cNvSpPr/>
          <p:nvPr/>
        </p:nvSpPr>
        <p:spPr>
          <a:xfrm>
            <a:off x="107504" y="4248752"/>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
        <p:nvSpPr>
          <p:cNvPr id="17" name="Ovál 16"/>
          <p:cNvSpPr/>
          <p:nvPr/>
        </p:nvSpPr>
        <p:spPr>
          <a:xfrm>
            <a:off x="403920" y="5412607"/>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9</a:t>
            </a:r>
            <a:endParaRPr lang="cs-CZ" sz="2000" b="1" dirty="0"/>
          </a:p>
        </p:txBody>
      </p:sp>
      <p:sp>
        <p:nvSpPr>
          <p:cNvPr id="18" name="Ovál 17"/>
          <p:cNvSpPr/>
          <p:nvPr/>
        </p:nvSpPr>
        <p:spPr>
          <a:xfrm>
            <a:off x="3455876" y="5445224"/>
            <a:ext cx="864096" cy="5040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t>10</a:t>
            </a:r>
            <a:endParaRPr lang="cs-CZ" sz="2000" b="1" dirty="0"/>
          </a:p>
        </p:txBody>
      </p:sp>
    </p:spTree>
    <p:extLst>
      <p:ext uri="{BB962C8B-B14F-4D97-AF65-F5344CB8AC3E}">
        <p14:creationId xmlns:p14="http://schemas.microsoft.com/office/powerpoint/2010/main" val="209179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wipe(down)">
                                      <p:cBhvr>
                                        <p:cTn id="36" dur="580">
                                          <p:stCondLst>
                                            <p:cond delay="0"/>
                                          </p:stCondLst>
                                        </p:cTn>
                                        <p:tgtEl>
                                          <p:spTgt spid="10"/>
                                        </p:tgtEl>
                                      </p:cBhvr>
                                    </p:animEffect>
                                    <p:anim calcmode="lin" valueType="num">
                                      <p:cBhvr>
                                        <p:cTn id="37"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2" dur="26">
                                          <p:stCondLst>
                                            <p:cond delay="650"/>
                                          </p:stCondLst>
                                        </p:cTn>
                                        <p:tgtEl>
                                          <p:spTgt spid="10"/>
                                        </p:tgtEl>
                                      </p:cBhvr>
                                      <p:to x="100000" y="60000"/>
                                    </p:animScale>
                                    <p:animScale>
                                      <p:cBhvr>
                                        <p:cTn id="43" dur="166" decel="50000">
                                          <p:stCondLst>
                                            <p:cond delay="676"/>
                                          </p:stCondLst>
                                        </p:cTn>
                                        <p:tgtEl>
                                          <p:spTgt spid="10"/>
                                        </p:tgtEl>
                                      </p:cBhvr>
                                      <p:to x="100000" y="100000"/>
                                    </p:animScale>
                                    <p:animScale>
                                      <p:cBhvr>
                                        <p:cTn id="44" dur="26">
                                          <p:stCondLst>
                                            <p:cond delay="1312"/>
                                          </p:stCondLst>
                                        </p:cTn>
                                        <p:tgtEl>
                                          <p:spTgt spid="10"/>
                                        </p:tgtEl>
                                      </p:cBhvr>
                                      <p:to x="100000" y="80000"/>
                                    </p:animScale>
                                    <p:animScale>
                                      <p:cBhvr>
                                        <p:cTn id="45" dur="166" decel="50000">
                                          <p:stCondLst>
                                            <p:cond delay="1338"/>
                                          </p:stCondLst>
                                        </p:cTn>
                                        <p:tgtEl>
                                          <p:spTgt spid="10"/>
                                        </p:tgtEl>
                                      </p:cBhvr>
                                      <p:to x="100000" y="100000"/>
                                    </p:animScale>
                                    <p:animScale>
                                      <p:cBhvr>
                                        <p:cTn id="46" dur="26">
                                          <p:stCondLst>
                                            <p:cond delay="1642"/>
                                          </p:stCondLst>
                                        </p:cTn>
                                        <p:tgtEl>
                                          <p:spTgt spid="10"/>
                                        </p:tgtEl>
                                      </p:cBhvr>
                                      <p:to x="100000" y="90000"/>
                                    </p:animScale>
                                    <p:animScale>
                                      <p:cBhvr>
                                        <p:cTn id="47" dur="166" decel="50000">
                                          <p:stCondLst>
                                            <p:cond delay="1668"/>
                                          </p:stCondLst>
                                        </p:cTn>
                                        <p:tgtEl>
                                          <p:spTgt spid="10"/>
                                        </p:tgtEl>
                                      </p:cBhvr>
                                      <p:to x="100000" y="100000"/>
                                    </p:animScale>
                                    <p:animScale>
                                      <p:cBhvr>
                                        <p:cTn id="48" dur="26">
                                          <p:stCondLst>
                                            <p:cond delay="1808"/>
                                          </p:stCondLst>
                                        </p:cTn>
                                        <p:tgtEl>
                                          <p:spTgt spid="10"/>
                                        </p:tgtEl>
                                      </p:cBhvr>
                                      <p:to x="100000" y="95000"/>
                                    </p:animScale>
                                    <p:animScale>
                                      <p:cBhvr>
                                        <p:cTn id="49" dur="166" decel="50000">
                                          <p:stCondLst>
                                            <p:cond delay="1834"/>
                                          </p:stCondLst>
                                        </p:cTn>
                                        <p:tgtEl>
                                          <p:spTgt spid="10"/>
                                        </p:tgtEl>
                                      </p:cBhvr>
                                      <p:to x="100000" y="100000"/>
                                    </p:animScale>
                                  </p:childTnLst>
                                </p:cTn>
                              </p:par>
                            </p:childTnLst>
                          </p:cTn>
                        </p:par>
                        <p:par>
                          <p:cTn id="50" fill="hold">
                            <p:stCondLst>
                              <p:cond delay="2000"/>
                            </p:stCondLst>
                            <p:childTnLst>
                              <p:par>
                                <p:cTn id="51" presetID="26" presetClass="entr" presetSubtype="0" fill="hold" grpId="0" nodeType="after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wipe(down)">
                                      <p:cBhvr>
                                        <p:cTn id="53" dur="580">
                                          <p:stCondLst>
                                            <p:cond delay="0"/>
                                          </p:stCondLst>
                                        </p:cTn>
                                        <p:tgtEl>
                                          <p:spTgt spid="11"/>
                                        </p:tgtEl>
                                      </p:cBhvr>
                                    </p:animEffect>
                                    <p:anim calcmode="lin" valueType="num">
                                      <p:cBhvr>
                                        <p:cTn id="5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5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5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5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5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59" dur="26">
                                          <p:stCondLst>
                                            <p:cond delay="650"/>
                                          </p:stCondLst>
                                        </p:cTn>
                                        <p:tgtEl>
                                          <p:spTgt spid="11"/>
                                        </p:tgtEl>
                                      </p:cBhvr>
                                      <p:to x="100000" y="60000"/>
                                    </p:animScale>
                                    <p:animScale>
                                      <p:cBhvr>
                                        <p:cTn id="60" dur="166" decel="50000">
                                          <p:stCondLst>
                                            <p:cond delay="676"/>
                                          </p:stCondLst>
                                        </p:cTn>
                                        <p:tgtEl>
                                          <p:spTgt spid="11"/>
                                        </p:tgtEl>
                                      </p:cBhvr>
                                      <p:to x="100000" y="100000"/>
                                    </p:animScale>
                                    <p:animScale>
                                      <p:cBhvr>
                                        <p:cTn id="61" dur="26">
                                          <p:stCondLst>
                                            <p:cond delay="1312"/>
                                          </p:stCondLst>
                                        </p:cTn>
                                        <p:tgtEl>
                                          <p:spTgt spid="11"/>
                                        </p:tgtEl>
                                      </p:cBhvr>
                                      <p:to x="100000" y="80000"/>
                                    </p:animScale>
                                    <p:animScale>
                                      <p:cBhvr>
                                        <p:cTn id="62" dur="166" decel="50000">
                                          <p:stCondLst>
                                            <p:cond delay="1338"/>
                                          </p:stCondLst>
                                        </p:cTn>
                                        <p:tgtEl>
                                          <p:spTgt spid="11"/>
                                        </p:tgtEl>
                                      </p:cBhvr>
                                      <p:to x="100000" y="100000"/>
                                    </p:animScale>
                                    <p:animScale>
                                      <p:cBhvr>
                                        <p:cTn id="63" dur="26">
                                          <p:stCondLst>
                                            <p:cond delay="1642"/>
                                          </p:stCondLst>
                                        </p:cTn>
                                        <p:tgtEl>
                                          <p:spTgt spid="11"/>
                                        </p:tgtEl>
                                      </p:cBhvr>
                                      <p:to x="100000" y="90000"/>
                                    </p:animScale>
                                    <p:animScale>
                                      <p:cBhvr>
                                        <p:cTn id="64" dur="166" decel="50000">
                                          <p:stCondLst>
                                            <p:cond delay="1668"/>
                                          </p:stCondLst>
                                        </p:cTn>
                                        <p:tgtEl>
                                          <p:spTgt spid="11"/>
                                        </p:tgtEl>
                                      </p:cBhvr>
                                      <p:to x="100000" y="100000"/>
                                    </p:animScale>
                                    <p:animScale>
                                      <p:cBhvr>
                                        <p:cTn id="65" dur="26">
                                          <p:stCondLst>
                                            <p:cond delay="1808"/>
                                          </p:stCondLst>
                                        </p:cTn>
                                        <p:tgtEl>
                                          <p:spTgt spid="11"/>
                                        </p:tgtEl>
                                      </p:cBhvr>
                                      <p:to x="100000" y="95000"/>
                                    </p:animScale>
                                    <p:animScale>
                                      <p:cBhvr>
                                        <p:cTn id="66" dur="166" decel="50000">
                                          <p:stCondLst>
                                            <p:cond delay="1834"/>
                                          </p:stCondLst>
                                        </p:cTn>
                                        <p:tgtEl>
                                          <p:spTgt spid="11"/>
                                        </p:tgtEl>
                                      </p:cBhvr>
                                      <p:to x="100000" y="100000"/>
                                    </p:animScale>
                                  </p:childTnLst>
                                </p:cTn>
                              </p:par>
                            </p:childTnLst>
                          </p:cTn>
                        </p:par>
                        <p:par>
                          <p:cTn id="67" fill="hold">
                            <p:stCondLst>
                              <p:cond delay="4000"/>
                            </p:stCondLst>
                            <p:childTnLst>
                              <p:par>
                                <p:cTn id="68" presetID="26" presetClass="entr" presetSubtype="0" fill="hold" grpId="0" nodeType="afterEffect">
                                  <p:stCondLst>
                                    <p:cond delay="0"/>
                                  </p:stCondLst>
                                  <p:childTnLst>
                                    <p:set>
                                      <p:cBhvr>
                                        <p:cTn id="69" dur="1" fill="hold">
                                          <p:stCondLst>
                                            <p:cond delay="0"/>
                                          </p:stCondLst>
                                        </p:cTn>
                                        <p:tgtEl>
                                          <p:spTgt spid="12"/>
                                        </p:tgtEl>
                                        <p:attrNameLst>
                                          <p:attrName>style.visibility</p:attrName>
                                        </p:attrNameLst>
                                      </p:cBhvr>
                                      <p:to>
                                        <p:strVal val="visible"/>
                                      </p:to>
                                    </p:set>
                                    <p:animEffect transition="in" filter="wipe(down)">
                                      <p:cBhvr>
                                        <p:cTn id="70" dur="580">
                                          <p:stCondLst>
                                            <p:cond delay="0"/>
                                          </p:stCondLst>
                                        </p:cTn>
                                        <p:tgtEl>
                                          <p:spTgt spid="12"/>
                                        </p:tgtEl>
                                      </p:cBhvr>
                                    </p:animEffect>
                                    <p:anim calcmode="lin" valueType="num">
                                      <p:cBhvr>
                                        <p:cTn id="71"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72"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73"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74"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75"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76" dur="26">
                                          <p:stCondLst>
                                            <p:cond delay="650"/>
                                          </p:stCondLst>
                                        </p:cTn>
                                        <p:tgtEl>
                                          <p:spTgt spid="12"/>
                                        </p:tgtEl>
                                      </p:cBhvr>
                                      <p:to x="100000" y="60000"/>
                                    </p:animScale>
                                    <p:animScale>
                                      <p:cBhvr>
                                        <p:cTn id="77" dur="166" decel="50000">
                                          <p:stCondLst>
                                            <p:cond delay="676"/>
                                          </p:stCondLst>
                                        </p:cTn>
                                        <p:tgtEl>
                                          <p:spTgt spid="12"/>
                                        </p:tgtEl>
                                      </p:cBhvr>
                                      <p:to x="100000" y="100000"/>
                                    </p:animScale>
                                    <p:animScale>
                                      <p:cBhvr>
                                        <p:cTn id="78" dur="26">
                                          <p:stCondLst>
                                            <p:cond delay="1312"/>
                                          </p:stCondLst>
                                        </p:cTn>
                                        <p:tgtEl>
                                          <p:spTgt spid="12"/>
                                        </p:tgtEl>
                                      </p:cBhvr>
                                      <p:to x="100000" y="80000"/>
                                    </p:animScale>
                                    <p:animScale>
                                      <p:cBhvr>
                                        <p:cTn id="79" dur="166" decel="50000">
                                          <p:stCondLst>
                                            <p:cond delay="1338"/>
                                          </p:stCondLst>
                                        </p:cTn>
                                        <p:tgtEl>
                                          <p:spTgt spid="12"/>
                                        </p:tgtEl>
                                      </p:cBhvr>
                                      <p:to x="100000" y="100000"/>
                                    </p:animScale>
                                    <p:animScale>
                                      <p:cBhvr>
                                        <p:cTn id="80" dur="26">
                                          <p:stCondLst>
                                            <p:cond delay="1642"/>
                                          </p:stCondLst>
                                        </p:cTn>
                                        <p:tgtEl>
                                          <p:spTgt spid="12"/>
                                        </p:tgtEl>
                                      </p:cBhvr>
                                      <p:to x="100000" y="90000"/>
                                    </p:animScale>
                                    <p:animScale>
                                      <p:cBhvr>
                                        <p:cTn id="81" dur="166" decel="50000">
                                          <p:stCondLst>
                                            <p:cond delay="1668"/>
                                          </p:stCondLst>
                                        </p:cTn>
                                        <p:tgtEl>
                                          <p:spTgt spid="12"/>
                                        </p:tgtEl>
                                      </p:cBhvr>
                                      <p:to x="100000" y="100000"/>
                                    </p:animScale>
                                    <p:animScale>
                                      <p:cBhvr>
                                        <p:cTn id="82" dur="26">
                                          <p:stCondLst>
                                            <p:cond delay="1808"/>
                                          </p:stCondLst>
                                        </p:cTn>
                                        <p:tgtEl>
                                          <p:spTgt spid="12"/>
                                        </p:tgtEl>
                                      </p:cBhvr>
                                      <p:to x="100000" y="95000"/>
                                    </p:animScale>
                                    <p:animScale>
                                      <p:cBhvr>
                                        <p:cTn id="83" dur="166" decel="50000">
                                          <p:stCondLst>
                                            <p:cond delay="1834"/>
                                          </p:stCondLst>
                                        </p:cTn>
                                        <p:tgtEl>
                                          <p:spTgt spid="12"/>
                                        </p:tgtEl>
                                      </p:cBhvr>
                                      <p:to x="100000" y="100000"/>
                                    </p:animScale>
                                  </p:childTnLst>
                                </p:cTn>
                              </p:par>
                            </p:childTnLst>
                          </p:cTn>
                        </p:par>
                        <p:par>
                          <p:cTn id="84" fill="hold">
                            <p:stCondLst>
                              <p:cond delay="6000"/>
                            </p:stCondLst>
                            <p:childTnLst>
                              <p:par>
                                <p:cTn id="85" presetID="26" presetClass="entr" presetSubtype="0" fill="hold" grpId="0" nodeType="afterEffect">
                                  <p:stCondLst>
                                    <p:cond delay="0"/>
                                  </p:stCondLst>
                                  <p:childTnLst>
                                    <p:set>
                                      <p:cBhvr>
                                        <p:cTn id="86" dur="1" fill="hold">
                                          <p:stCondLst>
                                            <p:cond delay="0"/>
                                          </p:stCondLst>
                                        </p:cTn>
                                        <p:tgtEl>
                                          <p:spTgt spid="7"/>
                                        </p:tgtEl>
                                        <p:attrNameLst>
                                          <p:attrName>style.visibility</p:attrName>
                                        </p:attrNameLst>
                                      </p:cBhvr>
                                      <p:to>
                                        <p:strVal val="visible"/>
                                      </p:to>
                                    </p:set>
                                    <p:animEffect transition="in" filter="wipe(down)">
                                      <p:cBhvr>
                                        <p:cTn id="87" dur="580">
                                          <p:stCondLst>
                                            <p:cond delay="0"/>
                                          </p:stCondLst>
                                        </p:cTn>
                                        <p:tgtEl>
                                          <p:spTgt spid="7"/>
                                        </p:tgtEl>
                                      </p:cBhvr>
                                    </p:animEffect>
                                    <p:anim calcmode="lin" valueType="num">
                                      <p:cBhvr>
                                        <p:cTn id="8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93" dur="26">
                                          <p:stCondLst>
                                            <p:cond delay="650"/>
                                          </p:stCondLst>
                                        </p:cTn>
                                        <p:tgtEl>
                                          <p:spTgt spid="7"/>
                                        </p:tgtEl>
                                      </p:cBhvr>
                                      <p:to x="100000" y="60000"/>
                                    </p:animScale>
                                    <p:animScale>
                                      <p:cBhvr>
                                        <p:cTn id="94" dur="166" decel="50000">
                                          <p:stCondLst>
                                            <p:cond delay="676"/>
                                          </p:stCondLst>
                                        </p:cTn>
                                        <p:tgtEl>
                                          <p:spTgt spid="7"/>
                                        </p:tgtEl>
                                      </p:cBhvr>
                                      <p:to x="100000" y="100000"/>
                                    </p:animScale>
                                    <p:animScale>
                                      <p:cBhvr>
                                        <p:cTn id="95" dur="26">
                                          <p:stCondLst>
                                            <p:cond delay="1312"/>
                                          </p:stCondLst>
                                        </p:cTn>
                                        <p:tgtEl>
                                          <p:spTgt spid="7"/>
                                        </p:tgtEl>
                                      </p:cBhvr>
                                      <p:to x="100000" y="80000"/>
                                    </p:animScale>
                                    <p:animScale>
                                      <p:cBhvr>
                                        <p:cTn id="96" dur="166" decel="50000">
                                          <p:stCondLst>
                                            <p:cond delay="1338"/>
                                          </p:stCondLst>
                                        </p:cTn>
                                        <p:tgtEl>
                                          <p:spTgt spid="7"/>
                                        </p:tgtEl>
                                      </p:cBhvr>
                                      <p:to x="100000" y="100000"/>
                                    </p:animScale>
                                    <p:animScale>
                                      <p:cBhvr>
                                        <p:cTn id="97" dur="26">
                                          <p:stCondLst>
                                            <p:cond delay="1642"/>
                                          </p:stCondLst>
                                        </p:cTn>
                                        <p:tgtEl>
                                          <p:spTgt spid="7"/>
                                        </p:tgtEl>
                                      </p:cBhvr>
                                      <p:to x="100000" y="90000"/>
                                    </p:animScale>
                                    <p:animScale>
                                      <p:cBhvr>
                                        <p:cTn id="98" dur="166" decel="50000">
                                          <p:stCondLst>
                                            <p:cond delay="1668"/>
                                          </p:stCondLst>
                                        </p:cTn>
                                        <p:tgtEl>
                                          <p:spTgt spid="7"/>
                                        </p:tgtEl>
                                      </p:cBhvr>
                                      <p:to x="100000" y="100000"/>
                                    </p:animScale>
                                    <p:animScale>
                                      <p:cBhvr>
                                        <p:cTn id="99" dur="26">
                                          <p:stCondLst>
                                            <p:cond delay="1808"/>
                                          </p:stCondLst>
                                        </p:cTn>
                                        <p:tgtEl>
                                          <p:spTgt spid="7"/>
                                        </p:tgtEl>
                                      </p:cBhvr>
                                      <p:to x="100000" y="95000"/>
                                    </p:animScale>
                                    <p:animScale>
                                      <p:cBhvr>
                                        <p:cTn id="100" dur="166" decel="50000">
                                          <p:stCondLst>
                                            <p:cond delay="1834"/>
                                          </p:stCondLst>
                                        </p:cTn>
                                        <p:tgtEl>
                                          <p:spTgt spid="7"/>
                                        </p:tgtEl>
                                      </p:cBhvr>
                                      <p:to x="100000" y="100000"/>
                                    </p:animScale>
                                  </p:childTnLst>
                                </p:cTn>
                              </p:par>
                            </p:childTnLst>
                          </p:cTn>
                        </p:par>
                        <p:par>
                          <p:cTn id="101" fill="hold">
                            <p:stCondLst>
                              <p:cond delay="8000"/>
                            </p:stCondLst>
                            <p:childTnLst>
                              <p:par>
                                <p:cTn id="102" presetID="26" presetClass="entr" presetSubtype="0" fill="hold" grpId="0" nodeType="afterEffect">
                                  <p:stCondLst>
                                    <p:cond delay="0"/>
                                  </p:stCondLst>
                                  <p:childTnLst>
                                    <p:set>
                                      <p:cBhvr>
                                        <p:cTn id="103" dur="1" fill="hold">
                                          <p:stCondLst>
                                            <p:cond delay="0"/>
                                          </p:stCondLst>
                                        </p:cTn>
                                        <p:tgtEl>
                                          <p:spTgt spid="13"/>
                                        </p:tgtEl>
                                        <p:attrNameLst>
                                          <p:attrName>style.visibility</p:attrName>
                                        </p:attrNameLst>
                                      </p:cBhvr>
                                      <p:to>
                                        <p:strVal val="visible"/>
                                      </p:to>
                                    </p:set>
                                    <p:animEffect transition="in" filter="wipe(down)">
                                      <p:cBhvr>
                                        <p:cTn id="104" dur="580">
                                          <p:stCondLst>
                                            <p:cond delay="0"/>
                                          </p:stCondLst>
                                        </p:cTn>
                                        <p:tgtEl>
                                          <p:spTgt spid="13"/>
                                        </p:tgtEl>
                                      </p:cBhvr>
                                    </p:animEffect>
                                    <p:anim calcmode="lin" valueType="num">
                                      <p:cBhvr>
                                        <p:cTn id="105"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10" dur="26">
                                          <p:stCondLst>
                                            <p:cond delay="650"/>
                                          </p:stCondLst>
                                        </p:cTn>
                                        <p:tgtEl>
                                          <p:spTgt spid="13"/>
                                        </p:tgtEl>
                                      </p:cBhvr>
                                      <p:to x="100000" y="60000"/>
                                    </p:animScale>
                                    <p:animScale>
                                      <p:cBhvr>
                                        <p:cTn id="111" dur="166" decel="50000">
                                          <p:stCondLst>
                                            <p:cond delay="676"/>
                                          </p:stCondLst>
                                        </p:cTn>
                                        <p:tgtEl>
                                          <p:spTgt spid="13"/>
                                        </p:tgtEl>
                                      </p:cBhvr>
                                      <p:to x="100000" y="100000"/>
                                    </p:animScale>
                                    <p:animScale>
                                      <p:cBhvr>
                                        <p:cTn id="112" dur="26">
                                          <p:stCondLst>
                                            <p:cond delay="1312"/>
                                          </p:stCondLst>
                                        </p:cTn>
                                        <p:tgtEl>
                                          <p:spTgt spid="13"/>
                                        </p:tgtEl>
                                      </p:cBhvr>
                                      <p:to x="100000" y="80000"/>
                                    </p:animScale>
                                    <p:animScale>
                                      <p:cBhvr>
                                        <p:cTn id="113" dur="166" decel="50000">
                                          <p:stCondLst>
                                            <p:cond delay="1338"/>
                                          </p:stCondLst>
                                        </p:cTn>
                                        <p:tgtEl>
                                          <p:spTgt spid="13"/>
                                        </p:tgtEl>
                                      </p:cBhvr>
                                      <p:to x="100000" y="100000"/>
                                    </p:animScale>
                                    <p:animScale>
                                      <p:cBhvr>
                                        <p:cTn id="114" dur="26">
                                          <p:stCondLst>
                                            <p:cond delay="1642"/>
                                          </p:stCondLst>
                                        </p:cTn>
                                        <p:tgtEl>
                                          <p:spTgt spid="13"/>
                                        </p:tgtEl>
                                      </p:cBhvr>
                                      <p:to x="100000" y="90000"/>
                                    </p:animScale>
                                    <p:animScale>
                                      <p:cBhvr>
                                        <p:cTn id="115" dur="166" decel="50000">
                                          <p:stCondLst>
                                            <p:cond delay="1668"/>
                                          </p:stCondLst>
                                        </p:cTn>
                                        <p:tgtEl>
                                          <p:spTgt spid="13"/>
                                        </p:tgtEl>
                                      </p:cBhvr>
                                      <p:to x="100000" y="100000"/>
                                    </p:animScale>
                                    <p:animScale>
                                      <p:cBhvr>
                                        <p:cTn id="116" dur="26">
                                          <p:stCondLst>
                                            <p:cond delay="1808"/>
                                          </p:stCondLst>
                                        </p:cTn>
                                        <p:tgtEl>
                                          <p:spTgt spid="13"/>
                                        </p:tgtEl>
                                      </p:cBhvr>
                                      <p:to x="100000" y="95000"/>
                                    </p:animScale>
                                    <p:animScale>
                                      <p:cBhvr>
                                        <p:cTn id="117" dur="166" decel="50000">
                                          <p:stCondLst>
                                            <p:cond delay="1834"/>
                                          </p:stCondLst>
                                        </p:cTn>
                                        <p:tgtEl>
                                          <p:spTgt spid="13"/>
                                        </p:tgtEl>
                                      </p:cBhvr>
                                      <p:to x="100000" y="100000"/>
                                    </p:animScale>
                                  </p:childTnLst>
                                </p:cTn>
                              </p:par>
                            </p:childTnLst>
                          </p:cTn>
                        </p:par>
                        <p:par>
                          <p:cTn id="118" fill="hold">
                            <p:stCondLst>
                              <p:cond delay="10000"/>
                            </p:stCondLst>
                            <p:childTnLst>
                              <p:par>
                                <p:cTn id="119" presetID="26" presetClass="entr" presetSubtype="0" fill="hold" grpId="0" nodeType="afterEffect">
                                  <p:stCondLst>
                                    <p:cond delay="0"/>
                                  </p:stCondLst>
                                  <p:childTnLst>
                                    <p:set>
                                      <p:cBhvr>
                                        <p:cTn id="120" dur="1" fill="hold">
                                          <p:stCondLst>
                                            <p:cond delay="0"/>
                                          </p:stCondLst>
                                        </p:cTn>
                                        <p:tgtEl>
                                          <p:spTgt spid="16"/>
                                        </p:tgtEl>
                                        <p:attrNameLst>
                                          <p:attrName>style.visibility</p:attrName>
                                        </p:attrNameLst>
                                      </p:cBhvr>
                                      <p:to>
                                        <p:strVal val="visible"/>
                                      </p:to>
                                    </p:set>
                                    <p:animEffect transition="in" filter="wipe(down)">
                                      <p:cBhvr>
                                        <p:cTn id="121" dur="580">
                                          <p:stCondLst>
                                            <p:cond delay="0"/>
                                          </p:stCondLst>
                                        </p:cTn>
                                        <p:tgtEl>
                                          <p:spTgt spid="16"/>
                                        </p:tgtEl>
                                      </p:cBhvr>
                                    </p:animEffect>
                                    <p:anim calcmode="lin" valueType="num">
                                      <p:cBhvr>
                                        <p:cTn id="122"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27" dur="26">
                                          <p:stCondLst>
                                            <p:cond delay="650"/>
                                          </p:stCondLst>
                                        </p:cTn>
                                        <p:tgtEl>
                                          <p:spTgt spid="16"/>
                                        </p:tgtEl>
                                      </p:cBhvr>
                                      <p:to x="100000" y="60000"/>
                                    </p:animScale>
                                    <p:animScale>
                                      <p:cBhvr>
                                        <p:cTn id="128" dur="166" decel="50000">
                                          <p:stCondLst>
                                            <p:cond delay="676"/>
                                          </p:stCondLst>
                                        </p:cTn>
                                        <p:tgtEl>
                                          <p:spTgt spid="16"/>
                                        </p:tgtEl>
                                      </p:cBhvr>
                                      <p:to x="100000" y="100000"/>
                                    </p:animScale>
                                    <p:animScale>
                                      <p:cBhvr>
                                        <p:cTn id="129" dur="26">
                                          <p:stCondLst>
                                            <p:cond delay="1312"/>
                                          </p:stCondLst>
                                        </p:cTn>
                                        <p:tgtEl>
                                          <p:spTgt spid="16"/>
                                        </p:tgtEl>
                                      </p:cBhvr>
                                      <p:to x="100000" y="80000"/>
                                    </p:animScale>
                                    <p:animScale>
                                      <p:cBhvr>
                                        <p:cTn id="130" dur="166" decel="50000">
                                          <p:stCondLst>
                                            <p:cond delay="1338"/>
                                          </p:stCondLst>
                                        </p:cTn>
                                        <p:tgtEl>
                                          <p:spTgt spid="16"/>
                                        </p:tgtEl>
                                      </p:cBhvr>
                                      <p:to x="100000" y="100000"/>
                                    </p:animScale>
                                    <p:animScale>
                                      <p:cBhvr>
                                        <p:cTn id="131" dur="26">
                                          <p:stCondLst>
                                            <p:cond delay="1642"/>
                                          </p:stCondLst>
                                        </p:cTn>
                                        <p:tgtEl>
                                          <p:spTgt spid="16"/>
                                        </p:tgtEl>
                                      </p:cBhvr>
                                      <p:to x="100000" y="90000"/>
                                    </p:animScale>
                                    <p:animScale>
                                      <p:cBhvr>
                                        <p:cTn id="132" dur="166" decel="50000">
                                          <p:stCondLst>
                                            <p:cond delay="1668"/>
                                          </p:stCondLst>
                                        </p:cTn>
                                        <p:tgtEl>
                                          <p:spTgt spid="16"/>
                                        </p:tgtEl>
                                      </p:cBhvr>
                                      <p:to x="100000" y="100000"/>
                                    </p:animScale>
                                    <p:animScale>
                                      <p:cBhvr>
                                        <p:cTn id="133" dur="26">
                                          <p:stCondLst>
                                            <p:cond delay="1808"/>
                                          </p:stCondLst>
                                        </p:cTn>
                                        <p:tgtEl>
                                          <p:spTgt spid="16"/>
                                        </p:tgtEl>
                                      </p:cBhvr>
                                      <p:to x="100000" y="95000"/>
                                    </p:animScale>
                                    <p:animScale>
                                      <p:cBhvr>
                                        <p:cTn id="134" dur="166" decel="50000">
                                          <p:stCondLst>
                                            <p:cond delay="1834"/>
                                          </p:stCondLst>
                                        </p:cTn>
                                        <p:tgtEl>
                                          <p:spTgt spid="16"/>
                                        </p:tgtEl>
                                      </p:cBhvr>
                                      <p:to x="100000" y="100000"/>
                                    </p:animScale>
                                  </p:childTnLst>
                                </p:cTn>
                              </p:par>
                            </p:childTnLst>
                          </p:cTn>
                        </p:par>
                        <p:par>
                          <p:cTn id="135" fill="hold">
                            <p:stCondLst>
                              <p:cond delay="12000"/>
                            </p:stCondLst>
                            <p:childTnLst>
                              <p:par>
                                <p:cTn id="136" presetID="26" presetClass="entr" presetSubtype="0" fill="hold" grpId="0" nodeType="afterEffect">
                                  <p:stCondLst>
                                    <p:cond delay="0"/>
                                  </p:stCondLst>
                                  <p:childTnLst>
                                    <p:set>
                                      <p:cBhvr>
                                        <p:cTn id="137" dur="1" fill="hold">
                                          <p:stCondLst>
                                            <p:cond delay="0"/>
                                          </p:stCondLst>
                                        </p:cTn>
                                        <p:tgtEl>
                                          <p:spTgt spid="15"/>
                                        </p:tgtEl>
                                        <p:attrNameLst>
                                          <p:attrName>style.visibility</p:attrName>
                                        </p:attrNameLst>
                                      </p:cBhvr>
                                      <p:to>
                                        <p:strVal val="visible"/>
                                      </p:to>
                                    </p:set>
                                    <p:animEffect transition="in" filter="wipe(down)">
                                      <p:cBhvr>
                                        <p:cTn id="138" dur="580">
                                          <p:stCondLst>
                                            <p:cond delay="0"/>
                                          </p:stCondLst>
                                        </p:cTn>
                                        <p:tgtEl>
                                          <p:spTgt spid="15"/>
                                        </p:tgtEl>
                                      </p:cBhvr>
                                    </p:animEffect>
                                    <p:anim calcmode="lin" valueType="num">
                                      <p:cBhvr>
                                        <p:cTn id="139"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40"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41"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42"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43"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44" dur="26">
                                          <p:stCondLst>
                                            <p:cond delay="650"/>
                                          </p:stCondLst>
                                        </p:cTn>
                                        <p:tgtEl>
                                          <p:spTgt spid="15"/>
                                        </p:tgtEl>
                                      </p:cBhvr>
                                      <p:to x="100000" y="60000"/>
                                    </p:animScale>
                                    <p:animScale>
                                      <p:cBhvr>
                                        <p:cTn id="145" dur="166" decel="50000">
                                          <p:stCondLst>
                                            <p:cond delay="676"/>
                                          </p:stCondLst>
                                        </p:cTn>
                                        <p:tgtEl>
                                          <p:spTgt spid="15"/>
                                        </p:tgtEl>
                                      </p:cBhvr>
                                      <p:to x="100000" y="100000"/>
                                    </p:animScale>
                                    <p:animScale>
                                      <p:cBhvr>
                                        <p:cTn id="146" dur="26">
                                          <p:stCondLst>
                                            <p:cond delay="1312"/>
                                          </p:stCondLst>
                                        </p:cTn>
                                        <p:tgtEl>
                                          <p:spTgt spid="15"/>
                                        </p:tgtEl>
                                      </p:cBhvr>
                                      <p:to x="100000" y="80000"/>
                                    </p:animScale>
                                    <p:animScale>
                                      <p:cBhvr>
                                        <p:cTn id="147" dur="166" decel="50000">
                                          <p:stCondLst>
                                            <p:cond delay="1338"/>
                                          </p:stCondLst>
                                        </p:cTn>
                                        <p:tgtEl>
                                          <p:spTgt spid="15"/>
                                        </p:tgtEl>
                                      </p:cBhvr>
                                      <p:to x="100000" y="100000"/>
                                    </p:animScale>
                                    <p:animScale>
                                      <p:cBhvr>
                                        <p:cTn id="148" dur="26">
                                          <p:stCondLst>
                                            <p:cond delay="1642"/>
                                          </p:stCondLst>
                                        </p:cTn>
                                        <p:tgtEl>
                                          <p:spTgt spid="15"/>
                                        </p:tgtEl>
                                      </p:cBhvr>
                                      <p:to x="100000" y="90000"/>
                                    </p:animScale>
                                    <p:animScale>
                                      <p:cBhvr>
                                        <p:cTn id="149" dur="166" decel="50000">
                                          <p:stCondLst>
                                            <p:cond delay="1668"/>
                                          </p:stCondLst>
                                        </p:cTn>
                                        <p:tgtEl>
                                          <p:spTgt spid="15"/>
                                        </p:tgtEl>
                                      </p:cBhvr>
                                      <p:to x="100000" y="100000"/>
                                    </p:animScale>
                                    <p:animScale>
                                      <p:cBhvr>
                                        <p:cTn id="150" dur="26">
                                          <p:stCondLst>
                                            <p:cond delay="1808"/>
                                          </p:stCondLst>
                                        </p:cTn>
                                        <p:tgtEl>
                                          <p:spTgt spid="15"/>
                                        </p:tgtEl>
                                      </p:cBhvr>
                                      <p:to x="100000" y="95000"/>
                                    </p:animScale>
                                    <p:animScale>
                                      <p:cBhvr>
                                        <p:cTn id="151" dur="166" decel="50000">
                                          <p:stCondLst>
                                            <p:cond delay="1834"/>
                                          </p:stCondLst>
                                        </p:cTn>
                                        <p:tgtEl>
                                          <p:spTgt spid="15"/>
                                        </p:tgtEl>
                                      </p:cBhvr>
                                      <p:to x="100000" y="100000"/>
                                    </p:animScale>
                                  </p:childTnLst>
                                </p:cTn>
                              </p:par>
                            </p:childTnLst>
                          </p:cTn>
                        </p:par>
                        <p:par>
                          <p:cTn id="152" fill="hold">
                            <p:stCondLst>
                              <p:cond delay="14000"/>
                            </p:stCondLst>
                            <p:childTnLst>
                              <p:par>
                                <p:cTn id="153" presetID="26" presetClass="entr" presetSubtype="0" fill="hold" grpId="0" nodeType="afterEffect">
                                  <p:stCondLst>
                                    <p:cond delay="0"/>
                                  </p:stCondLst>
                                  <p:childTnLst>
                                    <p:set>
                                      <p:cBhvr>
                                        <p:cTn id="154" dur="1" fill="hold">
                                          <p:stCondLst>
                                            <p:cond delay="0"/>
                                          </p:stCondLst>
                                        </p:cTn>
                                        <p:tgtEl>
                                          <p:spTgt spid="14"/>
                                        </p:tgtEl>
                                        <p:attrNameLst>
                                          <p:attrName>style.visibility</p:attrName>
                                        </p:attrNameLst>
                                      </p:cBhvr>
                                      <p:to>
                                        <p:strVal val="visible"/>
                                      </p:to>
                                    </p:set>
                                    <p:animEffect transition="in" filter="wipe(down)">
                                      <p:cBhvr>
                                        <p:cTn id="155" dur="580">
                                          <p:stCondLst>
                                            <p:cond delay="0"/>
                                          </p:stCondLst>
                                        </p:cTn>
                                        <p:tgtEl>
                                          <p:spTgt spid="14"/>
                                        </p:tgtEl>
                                      </p:cBhvr>
                                    </p:animEffect>
                                    <p:anim calcmode="lin" valueType="num">
                                      <p:cBhvr>
                                        <p:cTn id="156"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57"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58"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59"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60"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61" dur="26">
                                          <p:stCondLst>
                                            <p:cond delay="650"/>
                                          </p:stCondLst>
                                        </p:cTn>
                                        <p:tgtEl>
                                          <p:spTgt spid="14"/>
                                        </p:tgtEl>
                                      </p:cBhvr>
                                      <p:to x="100000" y="60000"/>
                                    </p:animScale>
                                    <p:animScale>
                                      <p:cBhvr>
                                        <p:cTn id="162" dur="166" decel="50000">
                                          <p:stCondLst>
                                            <p:cond delay="676"/>
                                          </p:stCondLst>
                                        </p:cTn>
                                        <p:tgtEl>
                                          <p:spTgt spid="14"/>
                                        </p:tgtEl>
                                      </p:cBhvr>
                                      <p:to x="100000" y="100000"/>
                                    </p:animScale>
                                    <p:animScale>
                                      <p:cBhvr>
                                        <p:cTn id="163" dur="26">
                                          <p:stCondLst>
                                            <p:cond delay="1312"/>
                                          </p:stCondLst>
                                        </p:cTn>
                                        <p:tgtEl>
                                          <p:spTgt spid="14"/>
                                        </p:tgtEl>
                                      </p:cBhvr>
                                      <p:to x="100000" y="80000"/>
                                    </p:animScale>
                                    <p:animScale>
                                      <p:cBhvr>
                                        <p:cTn id="164" dur="166" decel="50000">
                                          <p:stCondLst>
                                            <p:cond delay="1338"/>
                                          </p:stCondLst>
                                        </p:cTn>
                                        <p:tgtEl>
                                          <p:spTgt spid="14"/>
                                        </p:tgtEl>
                                      </p:cBhvr>
                                      <p:to x="100000" y="100000"/>
                                    </p:animScale>
                                    <p:animScale>
                                      <p:cBhvr>
                                        <p:cTn id="165" dur="26">
                                          <p:stCondLst>
                                            <p:cond delay="1642"/>
                                          </p:stCondLst>
                                        </p:cTn>
                                        <p:tgtEl>
                                          <p:spTgt spid="14"/>
                                        </p:tgtEl>
                                      </p:cBhvr>
                                      <p:to x="100000" y="90000"/>
                                    </p:animScale>
                                    <p:animScale>
                                      <p:cBhvr>
                                        <p:cTn id="166" dur="166" decel="50000">
                                          <p:stCondLst>
                                            <p:cond delay="1668"/>
                                          </p:stCondLst>
                                        </p:cTn>
                                        <p:tgtEl>
                                          <p:spTgt spid="14"/>
                                        </p:tgtEl>
                                      </p:cBhvr>
                                      <p:to x="100000" y="100000"/>
                                    </p:animScale>
                                    <p:animScale>
                                      <p:cBhvr>
                                        <p:cTn id="167" dur="26">
                                          <p:stCondLst>
                                            <p:cond delay="1808"/>
                                          </p:stCondLst>
                                        </p:cTn>
                                        <p:tgtEl>
                                          <p:spTgt spid="14"/>
                                        </p:tgtEl>
                                      </p:cBhvr>
                                      <p:to x="100000" y="95000"/>
                                    </p:animScale>
                                    <p:animScale>
                                      <p:cBhvr>
                                        <p:cTn id="168" dur="166" decel="50000">
                                          <p:stCondLst>
                                            <p:cond delay="1834"/>
                                          </p:stCondLst>
                                        </p:cTn>
                                        <p:tgtEl>
                                          <p:spTgt spid="14"/>
                                        </p:tgtEl>
                                      </p:cBhvr>
                                      <p:to x="100000" y="100000"/>
                                    </p:animScale>
                                  </p:childTnLst>
                                </p:cTn>
                              </p:par>
                            </p:childTnLst>
                          </p:cTn>
                        </p:par>
                        <p:par>
                          <p:cTn id="169" fill="hold">
                            <p:stCondLst>
                              <p:cond delay="16000"/>
                            </p:stCondLst>
                            <p:childTnLst>
                              <p:par>
                                <p:cTn id="170" presetID="26" presetClass="entr" presetSubtype="0" fill="hold" grpId="0" nodeType="afterEffect">
                                  <p:stCondLst>
                                    <p:cond delay="0"/>
                                  </p:stCondLst>
                                  <p:childTnLst>
                                    <p:set>
                                      <p:cBhvr>
                                        <p:cTn id="171" dur="1" fill="hold">
                                          <p:stCondLst>
                                            <p:cond delay="0"/>
                                          </p:stCondLst>
                                        </p:cTn>
                                        <p:tgtEl>
                                          <p:spTgt spid="17"/>
                                        </p:tgtEl>
                                        <p:attrNameLst>
                                          <p:attrName>style.visibility</p:attrName>
                                        </p:attrNameLst>
                                      </p:cBhvr>
                                      <p:to>
                                        <p:strVal val="visible"/>
                                      </p:to>
                                    </p:set>
                                    <p:animEffect transition="in" filter="wipe(down)">
                                      <p:cBhvr>
                                        <p:cTn id="172" dur="580">
                                          <p:stCondLst>
                                            <p:cond delay="0"/>
                                          </p:stCondLst>
                                        </p:cTn>
                                        <p:tgtEl>
                                          <p:spTgt spid="17"/>
                                        </p:tgtEl>
                                      </p:cBhvr>
                                    </p:animEffect>
                                    <p:anim calcmode="lin" valueType="num">
                                      <p:cBhvr>
                                        <p:cTn id="173"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74"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75"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76"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77"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78" dur="26">
                                          <p:stCondLst>
                                            <p:cond delay="650"/>
                                          </p:stCondLst>
                                        </p:cTn>
                                        <p:tgtEl>
                                          <p:spTgt spid="17"/>
                                        </p:tgtEl>
                                      </p:cBhvr>
                                      <p:to x="100000" y="60000"/>
                                    </p:animScale>
                                    <p:animScale>
                                      <p:cBhvr>
                                        <p:cTn id="179" dur="166" decel="50000">
                                          <p:stCondLst>
                                            <p:cond delay="676"/>
                                          </p:stCondLst>
                                        </p:cTn>
                                        <p:tgtEl>
                                          <p:spTgt spid="17"/>
                                        </p:tgtEl>
                                      </p:cBhvr>
                                      <p:to x="100000" y="100000"/>
                                    </p:animScale>
                                    <p:animScale>
                                      <p:cBhvr>
                                        <p:cTn id="180" dur="26">
                                          <p:stCondLst>
                                            <p:cond delay="1312"/>
                                          </p:stCondLst>
                                        </p:cTn>
                                        <p:tgtEl>
                                          <p:spTgt spid="17"/>
                                        </p:tgtEl>
                                      </p:cBhvr>
                                      <p:to x="100000" y="80000"/>
                                    </p:animScale>
                                    <p:animScale>
                                      <p:cBhvr>
                                        <p:cTn id="181" dur="166" decel="50000">
                                          <p:stCondLst>
                                            <p:cond delay="1338"/>
                                          </p:stCondLst>
                                        </p:cTn>
                                        <p:tgtEl>
                                          <p:spTgt spid="17"/>
                                        </p:tgtEl>
                                      </p:cBhvr>
                                      <p:to x="100000" y="100000"/>
                                    </p:animScale>
                                    <p:animScale>
                                      <p:cBhvr>
                                        <p:cTn id="182" dur="26">
                                          <p:stCondLst>
                                            <p:cond delay="1642"/>
                                          </p:stCondLst>
                                        </p:cTn>
                                        <p:tgtEl>
                                          <p:spTgt spid="17"/>
                                        </p:tgtEl>
                                      </p:cBhvr>
                                      <p:to x="100000" y="90000"/>
                                    </p:animScale>
                                    <p:animScale>
                                      <p:cBhvr>
                                        <p:cTn id="183" dur="166" decel="50000">
                                          <p:stCondLst>
                                            <p:cond delay="1668"/>
                                          </p:stCondLst>
                                        </p:cTn>
                                        <p:tgtEl>
                                          <p:spTgt spid="17"/>
                                        </p:tgtEl>
                                      </p:cBhvr>
                                      <p:to x="100000" y="100000"/>
                                    </p:animScale>
                                    <p:animScale>
                                      <p:cBhvr>
                                        <p:cTn id="184" dur="26">
                                          <p:stCondLst>
                                            <p:cond delay="1808"/>
                                          </p:stCondLst>
                                        </p:cTn>
                                        <p:tgtEl>
                                          <p:spTgt spid="17"/>
                                        </p:tgtEl>
                                      </p:cBhvr>
                                      <p:to x="100000" y="95000"/>
                                    </p:animScale>
                                    <p:animScale>
                                      <p:cBhvr>
                                        <p:cTn id="185" dur="166" decel="50000">
                                          <p:stCondLst>
                                            <p:cond delay="1834"/>
                                          </p:stCondLst>
                                        </p:cTn>
                                        <p:tgtEl>
                                          <p:spTgt spid="17"/>
                                        </p:tgtEl>
                                      </p:cBhvr>
                                      <p:to x="100000" y="100000"/>
                                    </p:animScale>
                                  </p:childTnLst>
                                </p:cTn>
                              </p:par>
                            </p:childTnLst>
                          </p:cTn>
                        </p:par>
                        <p:par>
                          <p:cTn id="186" fill="hold">
                            <p:stCondLst>
                              <p:cond delay="18000"/>
                            </p:stCondLst>
                            <p:childTnLst>
                              <p:par>
                                <p:cTn id="187" presetID="26" presetClass="entr" presetSubtype="0" fill="hold" grpId="0" nodeType="afterEffect">
                                  <p:stCondLst>
                                    <p:cond delay="0"/>
                                  </p:stCondLst>
                                  <p:childTnLst>
                                    <p:set>
                                      <p:cBhvr>
                                        <p:cTn id="188" dur="1" fill="hold">
                                          <p:stCondLst>
                                            <p:cond delay="0"/>
                                          </p:stCondLst>
                                        </p:cTn>
                                        <p:tgtEl>
                                          <p:spTgt spid="18"/>
                                        </p:tgtEl>
                                        <p:attrNameLst>
                                          <p:attrName>style.visibility</p:attrName>
                                        </p:attrNameLst>
                                      </p:cBhvr>
                                      <p:to>
                                        <p:strVal val="visible"/>
                                      </p:to>
                                    </p:set>
                                    <p:animEffect transition="in" filter="wipe(down)">
                                      <p:cBhvr>
                                        <p:cTn id="189" dur="580">
                                          <p:stCondLst>
                                            <p:cond delay="0"/>
                                          </p:stCondLst>
                                        </p:cTn>
                                        <p:tgtEl>
                                          <p:spTgt spid="18"/>
                                        </p:tgtEl>
                                      </p:cBhvr>
                                    </p:animEffect>
                                    <p:anim calcmode="lin" valueType="num">
                                      <p:cBhvr>
                                        <p:cTn id="190"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95" dur="26">
                                          <p:stCondLst>
                                            <p:cond delay="650"/>
                                          </p:stCondLst>
                                        </p:cTn>
                                        <p:tgtEl>
                                          <p:spTgt spid="18"/>
                                        </p:tgtEl>
                                      </p:cBhvr>
                                      <p:to x="100000" y="60000"/>
                                    </p:animScale>
                                    <p:animScale>
                                      <p:cBhvr>
                                        <p:cTn id="196" dur="166" decel="50000">
                                          <p:stCondLst>
                                            <p:cond delay="676"/>
                                          </p:stCondLst>
                                        </p:cTn>
                                        <p:tgtEl>
                                          <p:spTgt spid="18"/>
                                        </p:tgtEl>
                                      </p:cBhvr>
                                      <p:to x="100000" y="100000"/>
                                    </p:animScale>
                                    <p:animScale>
                                      <p:cBhvr>
                                        <p:cTn id="197" dur="26">
                                          <p:stCondLst>
                                            <p:cond delay="1312"/>
                                          </p:stCondLst>
                                        </p:cTn>
                                        <p:tgtEl>
                                          <p:spTgt spid="18"/>
                                        </p:tgtEl>
                                      </p:cBhvr>
                                      <p:to x="100000" y="80000"/>
                                    </p:animScale>
                                    <p:animScale>
                                      <p:cBhvr>
                                        <p:cTn id="198" dur="166" decel="50000">
                                          <p:stCondLst>
                                            <p:cond delay="1338"/>
                                          </p:stCondLst>
                                        </p:cTn>
                                        <p:tgtEl>
                                          <p:spTgt spid="18"/>
                                        </p:tgtEl>
                                      </p:cBhvr>
                                      <p:to x="100000" y="100000"/>
                                    </p:animScale>
                                    <p:animScale>
                                      <p:cBhvr>
                                        <p:cTn id="199" dur="26">
                                          <p:stCondLst>
                                            <p:cond delay="1642"/>
                                          </p:stCondLst>
                                        </p:cTn>
                                        <p:tgtEl>
                                          <p:spTgt spid="18"/>
                                        </p:tgtEl>
                                      </p:cBhvr>
                                      <p:to x="100000" y="90000"/>
                                    </p:animScale>
                                    <p:animScale>
                                      <p:cBhvr>
                                        <p:cTn id="200" dur="166" decel="50000">
                                          <p:stCondLst>
                                            <p:cond delay="1668"/>
                                          </p:stCondLst>
                                        </p:cTn>
                                        <p:tgtEl>
                                          <p:spTgt spid="18"/>
                                        </p:tgtEl>
                                      </p:cBhvr>
                                      <p:to x="100000" y="100000"/>
                                    </p:animScale>
                                    <p:animScale>
                                      <p:cBhvr>
                                        <p:cTn id="201" dur="26">
                                          <p:stCondLst>
                                            <p:cond delay="1808"/>
                                          </p:stCondLst>
                                        </p:cTn>
                                        <p:tgtEl>
                                          <p:spTgt spid="18"/>
                                        </p:tgtEl>
                                      </p:cBhvr>
                                      <p:to x="100000" y="95000"/>
                                    </p:animScale>
                                    <p:animScale>
                                      <p:cBhvr>
                                        <p:cTn id="202"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8" grpId="0"/>
      <p:bldP spid="9" grpId="0"/>
      <p:bldP spid="7"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Hodnocení :</a:t>
            </a:r>
            <a:endParaRPr lang="cs-CZ" b="1"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472414691"/>
              </p:ext>
            </p:extLst>
          </p:nvPr>
        </p:nvGraphicFramePr>
        <p:xfrm>
          <a:off x="179512" y="1289109"/>
          <a:ext cx="8856985" cy="5334000"/>
        </p:xfrm>
        <a:graphic>
          <a:graphicData uri="http://schemas.openxmlformats.org/drawingml/2006/table">
            <a:tbl>
              <a:tblPr firstRow="1" bandRow="1">
                <a:tableStyleId>{5C22544A-7EE6-4342-B048-85BDC9FD1C3A}</a:tableStyleId>
              </a:tblPr>
              <a:tblGrid>
                <a:gridCol w="2376264"/>
                <a:gridCol w="936104"/>
                <a:gridCol w="5544617"/>
              </a:tblGrid>
              <a:tr h="370840">
                <a:tc>
                  <a:txBody>
                    <a:bodyPr/>
                    <a:lstStyle/>
                    <a:p>
                      <a:r>
                        <a:rPr lang="cs-CZ" sz="3200" b="1" baseline="0" dirty="0" smtClean="0">
                          <a:solidFill>
                            <a:schemeClr val="tx1"/>
                          </a:solidFill>
                        </a:rPr>
                        <a:t>9  bodů</a:t>
                      </a:r>
                    </a:p>
                    <a:p>
                      <a:r>
                        <a:rPr lang="cs-CZ" sz="3200" b="1" baseline="0" dirty="0" smtClean="0">
                          <a:solidFill>
                            <a:schemeClr val="tx1"/>
                          </a:solidFill>
                        </a:rPr>
                        <a:t> </a:t>
                      </a:r>
                      <a:endParaRPr lang="cs-CZ" sz="3200" b="1" dirty="0">
                        <a:solidFill>
                          <a:schemeClr val="tx1"/>
                        </a:solidFill>
                      </a:endParaRPr>
                    </a:p>
                  </a:txBody>
                  <a:tcPr>
                    <a:noFill/>
                  </a:tcPr>
                </a:tc>
                <a:tc>
                  <a:txBody>
                    <a:bodyPr/>
                    <a:lstStyle/>
                    <a:p>
                      <a:endParaRPr lang="cs-CZ" sz="3200" dirty="0"/>
                    </a:p>
                  </a:txBody>
                  <a:tcPr>
                    <a:noFill/>
                  </a:tcPr>
                </a:tc>
                <a:tc>
                  <a:txBody>
                    <a:bodyPr/>
                    <a:lstStyle/>
                    <a:p>
                      <a:r>
                        <a:rPr lang="cs-CZ" sz="3200" b="1" dirty="0" smtClean="0">
                          <a:solidFill>
                            <a:schemeClr val="tx1"/>
                          </a:solidFill>
                        </a:rPr>
                        <a:t>Výborně, chválím, </a:t>
                      </a:r>
                      <a:r>
                        <a:rPr lang="cs-CZ" sz="3200" b="1" dirty="0" smtClean="0">
                          <a:solidFill>
                            <a:schemeClr val="tx1"/>
                          </a:solidFill>
                        </a:rPr>
                        <a:t>citoslovce a částice </a:t>
                      </a:r>
                      <a:r>
                        <a:rPr lang="cs-CZ" sz="3200" b="1" dirty="0" smtClean="0">
                          <a:solidFill>
                            <a:schemeClr val="tx1"/>
                          </a:solidFill>
                        </a:rPr>
                        <a:t>už poznáš.</a:t>
                      </a:r>
                      <a:endParaRPr lang="cs-CZ" sz="3200" b="1" dirty="0">
                        <a:solidFill>
                          <a:schemeClr val="tx1"/>
                        </a:solidFill>
                      </a:endParaRPr>
                    </a:p>
                  </a:txBody>
                  <a:tcPr>
                    <a:noFill/>
                  </a:tcPr>
                </a:tc>
              </a:tr>
              <a:tr h="370840">
                <a:tc>
                  <a:txBody>
                    <a:bodyPr/>
                    <a:lstStyle/>
                    <a:p>
                      <a:r>
                        <a:rPr lang="cs-CZ" sz="3200" b="1" dirty="0" smtClean="0">
                          <a:solidFill>
                            <a:schemeClr val="tx1"/>
                          </a:solidFill>
                        </a:rPr>
                        <a:t>8 – 7 bodů</a:t>
                      </a:r>
                    </a:p>
                    <a:p>
                      <a:endParaRPr lang="cs-CZ" sz="3200" b="1" dirty="0">
                        <a:solidFill>
                          <a:schemeClr val="tx1"/>
                        </a:solidFill>
                      </a:endParaRPr>
                    </a:p>
                  </a:txBody>
                  <a:tcPr>
                    <a:noFill/>
                  </a:tcPr>
                </a:tc>
                <a:tc>
                  <a:txBody>
                    <a:bodyPr/>
                    <a:lstStyle/>
                    <a:p>
                      <a:endParaRPr lang="cs-CZ" sz="3200"/>
                    </a:p>
                  </a:txBody>
                  <a:tcPr>
                    <a:noFill/>
                  </a:tcPr>
                </a:tc>
                <a:tc>
                  <a:txBody>
                    <a:bodyPr/>
                    <a:lstStyle/>
                    <a:p>
                      <a:r>
                        <a:rPr lang="cs-CZ" sz="3200" b="1" dirty="0" smtClean="0">
                          <a:solidFill>
                            <a:schemeClr val="tx1"/>
                          </a:solidFill>
                        </a:rPr>
                        <a:t>Chválím, ale sem tam ti ještě něco unikne, procvičuj!</a:t>
                      </a:r>
                      <a:endParaRPr lang="cs-CZ" sz="3200" b="1" dirty="0">
                        <a:solidFill>
                          <a:schemeClr val="tx1"/>
                        </a:solidFill>
                      </a:endParaRPr>
                    </a:p>
                  </a:txBody>
                  <a:tcPr>
                    <a:noFill/>
                  </a:tcPr>
                </a:tc>
              </a:tr>
              <a:tr h="370840">
                <a:tc>
                  <a:txBody>
                    <a:bodyPr/>
                    <a:lstStyle/>
                    <a:p>
                      <a:r>
                        <a:rPr lang="cs-CZ" sz="3200" b="1" baseline="0" dirty="0" smtClean="0">
                          <a:solidFill>
                            <a:schemeClr val="tx1"/>
                          </a:solidFill>
                        </a:rPr>
                        <a:t>6  -  5</a:t>
                      </a:r>
                      <a:r>
                        <a:rPr lang="cs-CZ" sz="3200" b="1" dirty="0" smtClean="0">
                          <a:solidFill>
                            <a:schemeClr val="tx1"/>
                          </a:solidFill>
                        </a:rPr>
                        <a:t> body</a:t>
                      </a:r>
                    </a:p>
                    <a:p>
                      <a:endParaRPr lang="cs-CZ" sz="3200" b="1" dirty="0">
                        <a:solidFill>
                          <a:schemeClr val="tx1"/>
                        </a:solidFill>
                      </a:endParaRPr>
                    </a:p>
                  </a:txBody>
                  <a:tcPr>
                    <a:noFill/>
                  </a:tcPr>
                </a:tc>
                <a:tc>
                  <a:txBody>
                    <a:bodyPr/>
                    <a:lstStyle/>
                    <a:p>
                      <a:endParaRPr lang="cs-CZ" sz="3200"/>
                    </a:p>
                  </a:txBody>
                  <a:tcPr>
                    <a:noFill/>
                  </a:tcPr>
                </a:tc>
                <a:tc>
                  <a:txBody>
                    <a:bodyPr/>
                    <a:lstStyle/>
                    <a:p>
                      <a:r>
                        <a:rPr lang="cs-CZ" sz="3200" b="1" dirty="0" smtClean="0">
                          <a:solidFill>
                            <a:schemeClr val="tx1"/>
                          </a:solidFill>
                        </a:rPr>
                        <a:t>Ještě</a:t>
                      </a:r>
                      <a:r>
                        <a:rPr lang="cs-CZ" sz="3200" b="1" baseline="0" dirty="0" smtClean="0">
                          <a:solidFill>
                            <a:schemeClr val="tx1"/>
                          </a:solidFill>
                        </a:rPr>
                        <a:t> to ujde, musíš ale hodně procvičovat!</a:t>
                      </a:r>
                      <a:endParaRPr lang="cs-CZ" sz="3200" b="1" dirty="0">
                        <a:solidFill>
                          <a:schemeClr val="tx1"/>
                        </a:solidFill>
                      </a:endParaRPr>
                    </a:p>
                  </a:txBody>
                  <a:tcPr>
                    <a:noFill/>
                  </a:tcPr>
                </a:tc>
              </a:tr>
              <a:tr h="370840">
                <a:tc>
                  <a:txBody>
                    <a:bodyPr/>
                    <a:lstStyle/>
                    <a:p>
                      <a:r>
                        <a:rPr lang="cs-CZ" sz="3200" b="1" dirty="0" smtClean="0">
                          <a:solidFill>
                            <a:schemeClr val="tx1"/>
                          </a:solidFill>
                        </a:rPr>
                        <a:t>4   – 3 body</a:t>
                      </a:r>
                    </a:p>
                    <a:p>
                      <a:endParaRPr lang="cs-CZ" sz="3200" b="1" dirty="0">
                        <a:solidFill>
                          <a:schemeClr val="tx1"/>
                        </a:solidFill>
                      </a:endParaRPr>
                    </a:p>
                  </a:txBody>
                  <a:tcPr>
                    <a:noFill/>
                  </a:tcPr>
                </a:tc>
                <a:tc>
                  <a:txBody>
                    <a:bodyPr/>
                    <a:lstStyle/>
                    <a:p>
                      <a:endParaRPr lang="cs-CZ" sz="3200"/>
                    </a:p>
                  </a:txBody>
                  <a:tcPr>
                    <a:noFill/>
                  </a:tcPr>
                </a:tc>
                <a:tc>
                  <a:txBody>
                    <a:bodyPr/>
                    <a:lstStyle/>
                    <a:p>
                      <a:r>
                        <a:rPr lang="cs-CZ" sz="3200" b="1" dirty="0" smtClean="0">
                          <a:solidFill>
                            <a:schemeClr val="tx1"/>
                          </a:solidFill>
                        </a:rPr>
                        <a:t>Citoslovce </a:t>
                      </a:r>
                      <a:r>
                        <a:rPr lang="cs-CZ" sz="3200" b="1" dirty="0" smtClean="0">
                          <a:solidFill>
                            <a:schemeClr val="tx1"/>
                          </a:solidFill>
                        </a:rPr>
                        <a:t>a částice ještě </a:t>
                      </a:r>
                      <a:r>
                        <a:rPr lang="cs-CZ" sz="3200" b="1" dirty="0" smtClean="0">
                          <a:solidFill>
                            <a:schemeClr val="tx1"/>
                          </a:solidFill>
                        </a:rPr>
                        <a:t>moc nepoznáš, hodně se uč!</a:t>
                      </a:r>
                      <a:endParaRPr lang="cs-CZ" sz="3200" b="1" dirty="0">
                        <a:solidFill>
                          <a:schemeClr val="tx1"/>
                        </a:solidFill>
                      </a:endParaRPr>
                    </a:p>
                  </a:txBody>
                  <a:tcPr>
                    <a:noFill/>
                  </a:tcPr>
                </a:tc>
              </a:tr>
              <a:tr h="370840">
                <a:tc>
                  <a:txBody>
                    <a:bodyPr/>
                    <a:lstStyle/>
                    <a:p>
                      <a:r>
                        <a:rPr lang="cs-CZ" sz="3200" b="1" dirty="0" smtClean="0">
                          <a:solidFill>
                            <a:schemeClr val="tx1"/>
                          </a:solidFill>
                        </a:rPr>
                        <a:t>2   – 0 bodů</a:t>
                      </a:r>
                    </a:p>
                    <a:p>
                      <a:r>
                        <a:rPr lang="cs-CZ" sz="3200" b="1" dirty="0" smtClean="0">
                          <a:solidFill>
                            <a:schemeClr val="tx1"/>
                          </a:solidFill>
                        </a:rPr>
                        <a:t>         </a:t>
                      </a:r>
                      <a:endParaRPr lang="cs-CZ" sz="3200" b="1" dirty="0">
                        <a:solidFill>
                          <a:schemeClr val="tx1"/>
                        </a:solidFill>
                      </a:endParaRPr>
                    </a:p>
                  </a:txBody>
                  <a:tcPr>
                    <a:noFill/>
                  </a:tcPr>
                </a:tc>
                <a:tc>
                  <a:txBody>
                    <a:bodyPr/>
                    <a:lstStyle/>
                    <a:p>
                      <a:endParaRPr lang="cs-CZ" sz="3200"/>
                    </a:p>
                  </a:txBody>
                  <a:tcPr>
                    <a:noFill/>
                  </a:tcPr>
                </a:tc>
                <a:tc>
                  <a:txBody>
                    <a:bodyPr/>
                    <a:lstStyle/>
                    <a:p>
                      <a:r>
                        <a:rPr lang="cs-CZ" sz="3200" b="1" dirty="0" smtClean="0">
                          <a:solidFill>
                            <a:schemeClr val="tx1"/>
                          </a:solidFill>
                        </a:rPr>
                        <a:t>Tohle opravdu nestačí, máš před sebou hodně práce!</a:t>
                      </a:r>
                      <a:endParaRPr lang="cs-CZ" sz="3200" b="1" dirty="0">
                        <a:solidFill>
                          <a:schemeClr val="tx1"/>
                        </a:solidFill>
                      </a:endParaRPr>
                    </a:p>
                  </a:txBody>
                  <a:tcPr>
                    <a:noFill/>
                  </a:tcPr>
                </a:tc>
              </a:tr>
            </a:tbl>
          </a:graphicData>
        </a:graphic>
      </p:graphicFrame>
      <p:pic>
        <p:nvPicPr>
          <p:cNvPr id="1026" name="Picture 2" descr="C:\Users\Marie\AppData\Local\Microsoft\Windows\Temporary Internet Files\Content.IE5\KAZF3G12\MC9004404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2720" y="2564904"/>
            <a:ext cx="1011291" cy="83381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arie\AppData\Local\Microsoft\Windows\Temporary Internet Files\Content.IE5\4II3G4ER\MC900437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7653" y="3589363"/>
            <a:ext cx="764034" cy="7279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ie\AppData\Local\Microsoft\Windows\Temporary Internet Files\Content.IE5\9REBFI0U\MC90043438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70601" y="1484784"/>
            <a:ext cx="720080" cy="728923"/>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Marie\AppData\Local\Microsoft\Windows\Temporary Internet Files\Content.IE5\WQ2ZLYAU\MC900434391[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97798" y="5583450"/>
            <a:ext cx="865686" cy="88171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Marie\AppData\Local\Microsoft\Windows\Temporary Internet Files\Content.IE5\KAZF3G12\MC900434409[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23211" y="4567097"/>
            <a:ext cx="814860" cy="764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969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9" fill="hold" nodeType="clickEffect">
                                  <p:stCondLst>
                                    <p:cond delay="0"/>
                                  </p:stCondLst>
                                  <p:childTnLst>
                                    <p:set>
                                      <p:cBhvr>
                                        <p:cTn id="20" dur="1" fill="hold">
                                          <p:stCondLst>
                                            <p:cond delay="0"/>
                                          </p:stCondLst>
                                        </p:cTn>
                                        <p:tgtEl>
                                          <p:spTgt spid="1028"/>
                                        </p:tgtEl>
                                        <p:attrNameLst>
                                          <p:attrName>style.visibility</p:attrName>
                                        </p:attrNameLst>
                                      </p:cBhvr>
                                      <p:to>
                                        <p:strVal val="visible"/>
                                      </p:to>
                                    </p:set>
                                    <p:anim calcmode="lin" valueType="num">
                                      <p:cBhvr additive="base">
                                        <p:cTn id="21" dur="500" fill="hold"/>
                                        <p:tgtEl>
                                          <p:spTgt spid="1028"/>
                                        </p:tgtEl>
                                        <p:attrNameLst>
                                          <p:attrName>ppt_x</p:attrName>
                                        </p:attrNameLst>
                                      </p:cBhvr>
                                      <p:tavLst>
                                        <p:tav tm="0">
                                          <p:val>
                                            <p:strVal val="0-#ppt_w/2"/>
                                          </p:val>
                                        </p:tav>
                                        <p:tav tm="100000">
                                          <p:val>
                                            <p:strVal val="#ppt_x"/>
                                          </p:val>
                                        </p:tav>
                                      </p:tavLst>
                                    </p:anim>
                                    <p:anim calcmode="lin" valueType="num">
                                      <p:cBhvr additive="base">
                                        <p:cTn id="22" dur="500" fill="hold"/>
                                        <p:tgtEl>
                                          <p:spTgt spid="1028"/>
                                        </p:tgtEl>
                                        <p:attrNameLst>
                                          <p:attrName>ppt_y</p:attrName>
                                        </p:attrNameLst>
                                      </p:cBhvr>
                                      <p:tavLst>
                                        <p:tav tm="0">
                                          <p:val>
                                            <p:strVal val="0-#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9"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 calcmode="lin" valueType="num">
                                      <p:cBhvr additive="base">
                                        <p:cTn id="27" dur="500" fill="hold"/>
                                        <p:tgtEl>
                                          <p:spTgt spid="1026"/>
                                        </p:tgtEl>
                                        <p:attrNameLst>
                                          <p:attrName>ppt_x</p:attrName>
                                        </p:attrNameLst>
                                      </p:cBhvr>
                                      <p:tavLst>
                                        <p:tav tm="0">
                                          <p:val>
                                            <p:strVal val="0-#ppt_w/2"/>
                                          </p:val>
                                        </p:tav>
                                        <p:tav tm="100000">
                                          <p:val>
                                            <p:strVal val="#ppt_x"/>
                                          </p:val>
                                        </p:tav>
                                      </p:tavLst>
                                    </p:anim>
                                    <p:anim calcmode="lin" valueType="num">
                                      <p:cBhvr additive="base">
                                        <p:cTn id="28" dur="500" fill="hold"/>
                                        <p:tgtEl>
                                          <p:spTgt spid="1026"/>
                                        </p:tgtEl>
                                        <p:attrNameLst>
                                          <p:attrName>ppt_y</p:attrName>
                                        </p:attrNameLst>
                                      </p:cBhvr>
                                      <p:tavLst>
                                        <p:tav tm="0">
                                          <p:val>
                                            <p:strVal val="0-#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9" fill="hold" nodeType="clickEffect">
                                  <p:stCondLst>
                                    <p:cond delay="0"/>
                                  </p:stCondLst>
                                  <p:childTnLst>
                                    <p:set>
                                      <p:cBhvr>
                                        <p:cTn id="32" dur="1" fill="hold">
                                          <p:stCondLst>
                                            <p:cond delay="0"/>
                                          </p:stCondLst>
                                        </p:cTn>
                                        <p:tgtEl>
                                          <p:spTgt spid="1027"/>
                                        </p:tgtEl>
                                        <p:attrNameLst>
                                          <p:attrName>style.visibility</p:attrName>
                                        </p:attrNameLst>
                                      </p:cBhvr>
                                      <p:to>
                                        <p:strVal val="visible"/>
                                      </p:to>
                                    </p:set>
                                    <p:anim calcmode="lin" valueType="num">
                                      <p:cBhvr additive="base">
                                        <p:cTn id="33" dur="500" fill="hold"/>
                                        <p:tgtEl>
                                          <p:spTgt spid="1027"/>
                                        </p:tgtEl>
                                        <p:attrNameLst>
                                          <p:attrName>ppt_x</p:attrName>
                                        </p:attrNameLst>
                                      </p:cBhvr>
                                      <p:tavLst>
                                        <p:tav tm="0">
                                          <p:val>
                                            <p:strVal val="0-#ppt_w/2"/>
                                          </p:val>
                                        </p:tav>
                                        <p:tav tm="100000">
                                          <p:val>
                                            <p:strVal val="#ppt_x"/>
                                          </p:val>
                                        </p:tav>
                                      </p:tavLst>
                                    </p:anim>
                                    <p:anim calcmode="lin" valueType="num">
                                      <p:cBhvr additive="base">
                                        <p:cTn id="34" dur="500" fill="hold"/>
                                        <p:tgtEl>
                                          <p:spTgt spid="1027"/>
                                        </p:tgtEl>
                                        <p:attrNameLst>
                                          <p:attrName>ppt_y</p:attrName>
                                        </p:attrNameLst>
                                      </p:cBhvr>
                                      <p:tavLst>
                                        <p:tav tm="0">
                                          <p:val>
                                            <p:strVal val="0-#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9" fill="hold" nodeType="clickEffect">
                                  <p:stCondLst>
                                    <p:cond delay="0"/>
                                  </p:stCondLst>
                                  <p:childTnLst>
                                    <p:set>
                                      <p:cBhvr>
                                        <p:cTn id="38" dur="1" fill="hold">
                                          <p:stCondLst>
                                            <p:cond delay="0"/>
                                          </p:stCondLst>
                                        </p:cTn>
                                        <p:tgtEl>
                                          <p:spTgt spid="1030"/>
                                        </p:tgtEl>
                                        <p:attrNameLst>
                                          <p:attrName>style.visibility</p:attrName>
                                        </p:attrNameLst>
                                      </p:cBhvr>
                                      <p:to>
                                        <p:strVal val="visible"/>
                                      </p:to>
                                    </p:set>
                                    <p:anim calcmode="lin" valueType="num">
                                      <p:cBhvr additive="base">
                                        <p:cTn id="39" dur="500" fill="hold"/>
                                        <p:tgtEl>
                                          <p:spTgt spid="1030"/>
                                        </p:tgtEl>
                                        <p:attrNameLst>
                                          <p:attrName>ppt_x</p:attrName>
                                        </p:attrNameLst>
                                      </p:cBhvr>
                                      <p:tavLst>
                                        <p:tav tm="0">
                                          <p:val>
                                            <p:strVal val="0-#ppt_w/2"/>
                                          </p:val>
                                        </p:tav>
                                        <p:tav tm="100000">
                                          <p:val>
                                            <p:strVal val="#ppt_x"/>
                                          </p:val>
                                        </p:tav>
                                      </p:tavLst>
                                    </p:anim>
                                    <p:anim calcmode="lin" valueType="num">
                                      <p:cBhvr additive="base">
                                        <p:cTn id="40" dur="500" fill="hold"/>
                                        <p:tgtEl>
                                          <p:spTgt spid="1030"/>
                                        </p:tgtEl>
                                        <p:attrNameLst>
                                          <p:attrName>ppt_y</p:attrName>
                                        </p:attrNameLst>
                                      </p:cBhvr>
                                      <p:tavLst>
                                        <p:tav tm="0">
                                          <p:val>
                                            <p:strVal val="0-#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9" fill="hold" nodeType="clickEffect">
                                  <p:stCondLst>
                                    <p:cond delay="0"/>
                                  </p:stCondLst>
                                  <p:childTnLst>
                                    <p:set>
                                      <p:cBhvr>
                                        <p:cTn id="44" dur="1" fill="hold">
                                          <p:stCondLst>
                                            <p:cond delay="0"/>
                                          </p:stCondLst>
                                        </p:cTn>
                                        <p:tgtEl>
                                          <p:spTgt spid="1029"/>
                                        </p:tgtEl>
                                        <p:attrNameLst>
                                          <p:attrName>style.visibility</p:attrName>
                                        </p:attrNameLst>
                                      </p:cBhvr>
                                      <p:to>
                                        <p:strVal val="visible"/>
                                      </p:to>
                                    </p:set>
                                    <p:anim calcmode="lin" valueType="num">
                                      <p:cBhvr additive="base">
                                        <p:cTn id="45" dur="500" fill="hold"/>
                                        <p:tgtEl>
                                          <p:spTgt spid="1029"/>
                                        </p:tgtEl>
                                        <p:attrNameLst>
                                          <p:attrName>ppt_x</p:attrName>
                                        </p:attrNameLst>
                                      </p:cBhvr>
                                      <p:tavLst>
                                        <p:tav tm="0">
                                          <p:val>
                                            <p:strVal val="0-#ppt_w/2"/>
                                          </p:val>
                                        </p:tav>
                                        <p:tav tm="100000">
                                          <p:val>
                                            <p:strVal val="#ppt_x"/>
                                          </p:val>
                                        </p:tav>
                                      </p:tavLst>
                                    </p:anim>
                                    <p:anim calcmode="lin" valueType="num">
                                      <p:cBhvr additive="base">
                                        <p:cTn id="46" dur="500" fill="hold"/>
                                        <p:tgtEl>
                                          <p:spTgt spid="102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Motiv systému Offic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1550</TotalTime>
  <Words>747</Words>
  <Application>Microsoft Office PowerPoint</Application>
  <PresentationFormat>Předvádění na obrazovce (4:3)</PresentationFormat>
  <Paragraphs>121</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Věta se skládá ze slov</vt:lpstr>
      <vt:lpstr>Anotace:</vt:lpstr>
      <vt:lpstr>SLOVNÍ DRUHY</vt:lpstr>
      <vt:lpstr>Částice</vt:lpstr>
      <vt:lpstr>Vyhledej částice :</vt:lpstr>
      <vt:lpstr>Správné řešení :</vt:lpstr>
      <vt:lpstr>Citoslovce  jsou slova neohebná. Vyjadřují:</vt:lpstr>
      <vt:lpstr>Doplň citoslovce :</vt:lpstr>
      <vt:lpstr>Správné řešení :</vt:lpstr>
      <vt:lpstr>Hra na Popelku : Slova rozděl do misek, co se nehodí, vyhoď do koše:</vt:lpstr>
      <vt:lpstr>Zopakujme si:</vt:lpstr>
      <vt:lpstr>Řešení :</vt:lpstr>
      <vt:lpstr>Hodnocení :</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SLOVNÍ DRUHY</dc:title>
  <dc:creator>Marie</dc:creator>
  <cp:lastModifiedBy>Marie</cp:lastModifiedBy>
  <cp:revision>114</cp:revision>
  <dcterms:created xsi:type="dcterms:W3CDTF">2012-11-17T10:23:48Z</dcterms:created>
  <dcterms:modified xsi:type="dcterms:W3CDTF">2013-02-05T20:13:59Z</dcterms:modified>
</cp:coreProperties>
</file>