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6" r:id="rId2"/>
    <p:sldId id="267" r:id="rId3"/>
    <p:sldId id="256" r:id="rId4"/>
    <p:sldId id="270" r:id="rId5"/>
    <p:sldId id="271" r:id="rId6"/>
    <p:sldId id="278" r:id="rId7"/>
    <p:sldId id="272" r:id="rId8"/>
    <p:sldId id="277" r:id="rId9"/>
    <p:sldId id="273" r:id="rId10"/>
    <p:sldId id="274" r:id="rId11"/>
    <p:sldId id="275" r:id="rId12"/>
    <p:sldId id="276" r:id="rId13"/>
    <p:sldId id="279" r:id="rId14"/>
    <p:sldId id="281" r:id="rId15"/>
    <p:sldId id="280" r:id="rId16"/>
    <p:sldId id="269" r:id="rId17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7" Type="http://schemas.openxmlformats.org/officeDocument/2006/relationships/image" Target="../media/image40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Relationship Id="rId6" Type="http://schemas.openxmlformats.org/officeDocument/2006/relationships/image" Target="../media/image39.wmf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5" Type="http://schemas.openxmlformats.org/officeDocument/2006/relationships/image" Target="../media/image45.wmf"/><Relationship Id="rId4" Type="http://schemas.openxmlformats.org/officeDocument/2006/relationships/image" Target="../media/image44.wmf"/><Relationship Id="rId9" Type="http://schemas.openxmlformats.org/officeDocument/2006/relationships/image" Target="../media/image49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57.wmf"/><Relationship Id="rId3" Type="http://schemas.openxmlformats.org/officeDocument/2006/relationships/image" Target="../media/image52.wmf"/><Relationship Id="rId7" Type="http://schemas.openxmlformats.org/officeDocument/2006/relationships/image" Target="../media/image56.wmf"/><Relationship Id="rId2" Type="http://schemas.openxmlformats.org/officeDocument/2006/relationships/image" Target="../media/image51.wmf"/><Relationship Id="rId1" Type="http://schemas.openxmlformats.org/officeDocument/2006/relationships/image" Target="../media/image50.wmf"/><Relationship Id="rId6" Type="http://schemas.openxmlformats.org/officeDocument/2006/relationships/image" Target="../media/image55.wmf"/><Relationship Id="rId5" Type="http://schemas.openxmlformats.org/officeDocument/2006/relationships/image" Target="../media/image54.wmf"/><Relationship Id="rId4" Type="http://schemas.openxmlformats.org/officeDocument/2006/relationships/image" Target="../media/image53.wmf"/><Relationship Id="rId9" Type="http://schemas.openxmlformats.org/officeDocument/2006/relationships/image" Target="../media/image58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66.wmf"/><Relationship Id="rId3" Type="http://schemas.openxmlformats.org/officeDocument/2006/relationships/image" Target="../media/image61.wmf"/><Relationship Id="rId7" Type="http://schemas.openxmlformats.org/officeDocument/2006/relationships/image" Target="../media/image65.wmf"/><Relationship Id="rId2" Type="http://schemas.openxmlformats.org/officeDocument/2006/relationships/image" Target="../media/image60.wmf"/><Relationship Id="rId1" Type="http://schemas.openxmlformats.org/officeDocument/2006/relationships/image" Target="../media/image59.wmf"/><Relationship Id="rId6" Type="http://schemas.openxmlformats.org/officeDocument/2006/relationships/image" Target="../media/image64.wmf"/><Relationship Id="rId5" Type="http://schemas.openxmlformats.org/officeDocument/2006/relationships/image" Target="../media/image63.wmf"/><Relationship Id="rId4" Type="http://schemas.openxmlformats.org/officeDocument/2006/relationships/image" Target="../media/image62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2" Type="http://schemas.openxmlformats.org/officeDocument/2006/relationships/image" Target="../media/image61.wmf"/><Relationship Id="rId1" Type="http://schemas.openxmlformats.org/officeDocument/2006/relationships/image" Target="../media/image59.wmf"/><Relationship Id="rId4" Type="http://schemas.openxmlformats.org/officeDocument/2006/relationships/image" Target="../media/image6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309B6-2BDB-4638-8AC4-61BF8F4C5651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0FD67F-176D-4889-BEFC-E119E3C73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8FF252-D2F9-4FB1-AF30-CC219EA1DA12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DA1A7-E888-4481-902A-C68BE34C08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DA1A7-E888-4481-902A-C68BE34C08A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6.bin"/><Relationship Id="rId12" Type="http://schemas.openxmlformats.org/officeDocument/2006/relationships/oleObject" Target="../embeddings/oleObject1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4.bin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3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8.bin"/><Relationship Id="rId12" Type="http://schemas.openxmlformats.org/officeDocument/2006/relationships/oleObject" Target="../embeddings/oleObject23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7.bin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6.bin"/><Relationship Id="rId10" Type="http://schemas.openxmlformats.org/officeDocument/2006/relationships/oleObject" Target="../embeddings/oleObject21.bin"/><Relationship Id="rId4" Type="http://schemas.openxmlformats.org/officeDocument/2006/relationships/oleObject" Target="../embeddings/oleObject15.bin"/><Relationship Id="rId9" Type="http://schemas.openxmlformats.org/officeDocument/2006/relationships/oleObject" Target="../embeddings/oleObject2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25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1.bin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30.bin"/><Relationship Id="rId12" Type="http://schemas.openxmlformats.org/officeDocument/2006/relationships/oleObject" Target="../embeddings/oleObject35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9.bin"/><Relationship Id="rId11" Type="http://schemas.openxmlformats.org/officeDocument/2006/relationships/oleObject" Target="../embeddings/oleObject34.bin"/><Relationship Id="rId5" Type="http://schemas.openxmlformats.org/officeDocument/2006/relationships/oleObject" Target="../embeddings/oleObject28.bin"/><Relationship Id="rId10" Type="http://schemas.openxmlformats.org/officeDocument/2006/relationships/oleObject" Target="../embeddings/oleObject33.bin"/><Relationship Id="rId4" Type="http://schemas.openxmlformats.org/officeDocument/2006/relationships/oleObject" Target="../embeddings/oleObject27.bin"/><Relationship Id="rId9" Type="http://schemas.openxmlformats.org/officeDocument/2006/relationships/oleObject" Target="../embeddings/oleObject32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1.bin"/><Relationship Id="rId3" Type="http://schemas.openxmlformats.org/officeDocument/2006/relationships/oleObject" Target="../embeddings/oleObject36.bin"/><Relationship Id="rId7" Type="http://schemas.openxmlformats.org/officeDocument/2006/relationships/oleObject" Target="../embeddings/oleObject40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9.bin"/><Relationship Id="rId5" Type="http://schemas.openxmlformats.org/officeDocument/2006/relationships/oleObject" Target="../embeddings/oleObject38.bin"/><Relationship Id="rId4" Type="http://schemas.openxmlformats.org/officeDocument/2006/relationships/oleObject" Target="../embeddings/oleObject37.bin"/><Relationship Id="rId9" Type="http://schemas.openxmlformats.org/officeDocument/2006/relationships/oleObject" Target="../embeddings/oleObject42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8.bin"/><Relationship Id="rId13" Type="http://schemas.openxmlformats.org/officeDocument/2006/relationships/oleObject" Target="../embeddings/oleObject53.bin"/><Relationship Id="rId3" Type="http://schemas.openxmlformats.org/officeDocument/2006/relationships/oleObject" Target="../embeddings/oleObject43.bin"/><Relationship Id="rId7" Type="http://schemas.openxmlformats.org/officeDocument/2006/relationships/oleObject" Target="../embeddings/oleObject47.bin"/><Relationship Id="rId12" Type="http://schemas.openxmlformats.org/officeDocument/2006/relationships/oleObject" Target="../embeddings/oleObject52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46.bin"/><Relationship Id="rId11" Type="http://schemas.openxmlformats.org/officeDocument/2006/relationships/oleObject" Target="../embeddings/oleObject51.bin"/><Relationship Id="rId5" Type="http://schemas.openxmlformats.org/officeDocument/2006/relationships/oleObject" Target="../embeddings/oleObject45.bin"/><Relationship Id="rId10" Type="http://schemas.openxmlformats.org/officeDocument/2006/relationships/oleObject" Target="../embeddings/oleObject50.bin"/><Relationship Id="rId4" Type="http://schemas.openxmlformats.org/officeDocument/2006/relationships/oleObject" Target="../embeddings/oleObject44.bin"/><Relationship Id="rId9" Type="http://schemas.openxmlformats.org/officeDocument/2006/relationships/oleObject" Target="../embeddings/oleObject49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9.bin"/><Relationship Id="rId3" Type="http://schemas.openxmlformats.org/officeDocument/2006/relationships/oleObject" Target="../embeddings/oleObject54.bin"/><Relationship Id="rId7" Type="http://schemas.openxmlformats.org/officeDocument/2006/relationships/oleObject" Target="../embeddings/oleObject58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57.bin"/><Relationship Id="rId11" Type="http://schemas.openxmlformats.org/officeDocument/2006/relationships/oleObject" Target="../embeddings/oleObject62.bin"/><Relationship Id="rId5" Type="http://schemas.openxmlformats.org/officeDocument/2006/relationships/oleObject" Target="../embeddings/oleObject56.bin"/><Relationship Id="rId10" Type="http://schemas.openxmlformats.org/officeDocument/2006/relationships/oleObject" Target="../embeddings/oleObject61.bin"/><Relationship Id="rId4" Type="http://schemas.openxmlformats.org/officeDocument/2006/relationships/oleObject" Target="../embeddings/oleObject55.bin"/><Relationship Id="rId9" Type="http://schemas.openxmlformats.org/officeDocument/2006/relationships/oleObject" Target="../embeddings/oleObject60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8.bin"/><Relationship Id="rId3" Type="http://schemas.openxmlformats.org/officeDocument/2006/relationships/oleObject" Target="../embeddings/oleObject63.bin"/><Relationship Id="rId7" Type="http://schemas.openxmlformats.org/officeDocument/2006/relationships/oleObject" Target="../embeddings/oleObject67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66.bin"/><Relationship Id="rId5" Type="http://schemas.openxmlformats.org/officeDocument/2006/relationships/oleObject" Target="../embeddings/oleObject65.bin"/><Relationship Id="rId10" Type="http://schemas.openxmlformats.org/officeDocument/2006/relationships/oleObject" Target="../embeddings/oleObject70.bin"/><Relationship Id="rId4" Type="http://schemas.openxmlformats.org/officeDocument/2006/relationships/oleObject" Target="../embeddings/oleObject64.bin"/><Relationship Id="rId9" Type="http://schemas.openxmlformats.org/officeDocument/2006/relationships/oleObject" Target="../embeddings/oleObject69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74.bin"/><Relationship Id="rId5" Type="http://schemas.openxmlformats.org/officeDocument/2006/relationships/oleObject" Target="../embeddings/oleObject73.bin"/><Relationship Id="rId4" Type="http://schemas.openxmlformats.org/officeDocument/2006/relationships/oleObject" Target="../embeddings/oleObject72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VY_32_INOVACE_107.MAT.02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Řešení kvadratických rovnic I.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107.MAT.02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Řešení kvadratických rovnic I.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348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4. 2.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rovnice, rozklad na součin, kořeny rovnice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ukazuje řešení rovnic rozkladem podle algebraických vzorců a vytýkáním. Kořeny jsou z N, Z, Q a I</a:t>
            </a:r>
          </a:p>
          <a:p>
            <a:pPr algn="just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 kvadratických rovnic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ysClr val="windowText" lastClr="000000"/>
              </a:solidFill>
            </a:endParaRPr>
          </a:p>
          <a:p>
            <a:r>
              <a:rPr lang="cs-CZ" dirty="0" smtClean="0">
                <a:solidFill>
                  <a:sysClr val="windowText" lastClr="000000"/>
                </a:solidFill>
              </a:rPr>
              <a:t>Metoda řešení rozkladem na součin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2924944"/>
            <a:ext cx="7474024" cy="3201219"/>
          </a:xfrm>
        </p:spPr>
        <p:txBody>
          <a:bodyPr>
            <a:normAutofit/>
          </a:bodyPr>
          <a:lstStyle/>
          <a:p>
            <a:r>
              <a:rPr lang="cs-CZ" dirty="0" smtClean="0"/>
              <a:t>metody rozkladu</a:t>
            </a:r>
          </a:p>
          <a:p>
            <a:pPr lvl="1"/>
            <a:r>
              <a:rPr lang="cs-CZ" dirty="0" smtClean="0"/>
              <a:t>vytýkání</a:t>
            </a:r>
          </a:p>
          <a:p>
            <a:pPr lvl="1"/>
            <a:r>
              <a:rPr lang="cs-CZ" dirty="0" smtClean="0"/>
              <a:t>podle vzorců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1124744"/>
            <a:ext cx="7200800" cy="17281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4400" dirty="0" smtClean="0">
                <a:solidFill>
                  <a:sysClr val="windowText" lastClr="000000"/>
                </a:solidFill>
              </a:rPr>
              <a:t>Princip řešení</a:t>
            </a:r>
            <a:endParaRPr lang="cs-CZ" sz="4400" dirty="0">
              <a:solidFill>
                <a:sysClr val="windowText" lastClr="00000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475656" y="1916832"/>
          <a:ext cx="6390710" cy="720080"/>
        </p:xfrm>
        <a:graphic>
          <a:graphicData uri="http://schemas.openxmlformats.org/presentationml/2006/ole">
            <p:oleObj spid="_x0000_s27650" name="Rovnice" r:id="rId3" imgW="18032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absolutního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2204864"/>
          <a:ext cx="2016224" cy="576065"/>
        </p:xfrm>
        <a:graphic>
          <a:graphicData uri="http://schemas.openxmlformats.org/presentationml/2006/ole">
            <p:oleObj spid="_x0000_s26626" name="Rovnice" r:id="rId3" imgW="7110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71600" y="3135084"/>
          <a:ext cx="2088232" cy="592606"/>
        </p:xfrm>
        <a:graphic>
          <a:graphicData uri="http://schemas.openxmlformats.org/presentationml/2006/ole">
            <p:oleObj spid="_x0000_s26627" name="Rovnice" r:id="rId4" imgW="81252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3918525"/>
          <a:ext cx="2376264" cy="568965"/>
        </p:xfrm>
        <a:graphic>
          <a:graphicData uri="http://schemas.openxmlformats.org/presentationml/2006/ole">
            <p:oleObj spid="_x0000_s26628" name="Rovnice" r:id="rId5" imgW="901440" imgH="215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92080" y="2276872"/>
          <a:ext cx="2016223" cy="528383"/>
        </p:xfrm>
        <a:graphic>
          <a:graphicData uri="http://schemas.openxmlformats.org/presentationml/2006/ole">
            <p:oleObj spid="_x0000_s26629" name="Rovnice" r:id="rId6" imgW="7743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92080" y="3068960"/>
          <a:ext cx="2160240" cy="561544"/>
        </p:xfrm>
        <a:graphic>
          <a:graphicData uri="http://schemas.openxmlformats.org/presentationml/2006/ole">
            <p:oleObj spid="_x0000_s26630" name="Rovnice" r:id="rId7" imgW="88884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364088" y="3789040"/>
          <a:ext cx="2160240" cy="916839"/>
        </p:xfrm>
        <a:graphic>
          <a:graphicData uri="http://schemas.openxmlformats.org/presentationml/2006/ole">
            <p:oleObj spid="_x0000_s26631" name="Rovnice" r:id="rId8" imgW="927000" imgH="393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971600" y="5373216"/>
          <a:ext cx="2170112" cy="996950"/>
        </p:xfrm>
        <a:graphic>
          <a:graphicData uri="http://schemas.openxmlformats.org/presentationml/2006/ole">
            <p:oleObj spid="_x0000_s26632" name="Rovnice" r:id="rId9" imgW="990360" imgH="45720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971600" y="4678325"/>
          <a:ext cx="2073546" cy="504056"/>
        </p:xfrm>
        <a:graphic>
          <a:graphicData uri="http://schemas.openxmlformats.org/presentationml/2006/ole">
            <p:oleObj spid="_x0000_s26633" name="Rovnice" r:id="rId10" imgW="888840" imgH="21564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899592" y="314096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5292080" y="5733256"/>
          <a:ext cx="3184228" cy="680343"/>
        </p:xfrm>
        <a:graphic>
          <a:graphicData uri="http://schemas.openxmlformats.org/presentationml/2006/ole">
            <p:oleObj spid="_x0000_s26634" name="Rovnice" r:id="rId11" imgW="2070000" imgH="44424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5292080" y="4941168"/>
          <a:ext cx="1872208" cy="455113"/>
        </p:xfrm>
        <a:graphic>
          <a:graphicData uri="http://schemas.openxmlformats.org/presentationml/2006/ole">
            <p:oleObj spid="_x0000_s26635" name="Rovnice" r:id="rId12" imgW="888840" imgH="215640" progId="Equation.3">
              <p:embed/>
            </p:oleObj>
          </a:graphicData>
        </a:graphic>
      </p:graphicFrame>
      <p:sp>
        <p:nvSpPr>
          <p:cNvPr id="15" name="Obdélník 14"/>
          <p:cNvSpPr/>
          <p:nvPr/>
        </p:nvSpPr>
        <p:spPr>
          <a:xfrm>
            <a:off x="899592" y="4005064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99592" y="4725144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99592" y="5373216"/>
            <a:ext cx="252028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92080" y="3068960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92080" y="3717032"/>
            <a:ext cx="273630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92080" y="494116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92080" y="5661248"/>
            <a:ext cx="32403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absolutního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2204864"/>
          <a:ext cx="2016224" cy="576065"/>
        </p:xfrm>
        <a:graphic>
          <a:graphicData uri="http://schemas.openxmlformats.org/presentationml/2006/ole">
            <p:oleObj spid="_x0000_s53250" name="Rovnice" r:id="rId3" imgW="71100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92080" y="2276872"/>
          <a:ext cx="2016223" cy="528383"/>
        </p:xfrm>
        <a:graphic>
          <a:graphicData uri="http://schemas.openxmlformats.org/presentationml/2006/ole">
            <p:oleObj spid="_x0000_s53253" name="Rovnice" r:id="rId4" imgW="774360" imgH="203040" progId="Equation.3">
              <p:embed/>
            </p:oleObj>
          </a:graphicData>
        </a:graphic>
      </p:graphicFrame>
      <p:sp>
        <p:nvSpPr>
          <p:cNvPr id="25" name="Obdélník 24"/>
          <p:cNvSpPr/>
          <p:nvPr/>
        </p:nvSpPr>
        <p:spPr>
          <a:xfrm>
            <a:off x="1907704" y="2852936"/>
            <a:ext cx="5472608" cy="14401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Rozklad vytýkáním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205038"/>
          <a:ext cx="1943100" cy="576262"/>
        </p:xfrm>
        <a:graphic>
          <a:graphicData uri="http://schemas.openxmlformats.org/presentationml/2006/ole">
            <p:oleObj spid="_x0000_s28674" name="Rovnice" r:id="rId3" imgW="6858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27584" y="3140968"/>
          <a:ext cx="2280245" cy="494946"/>
        </p:xfrm>
        <a:graphic>
          <a:graphicData uri="http://schemas.openxmlformats.org/presentationml/2006/ole">
            <p:oleObj spid="_x0000_s28675" name="Rovnice" r:id="rId4" imgW="113004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827584" y="3789040"/>
          <a:ext cx="2349773" cy="512808"/>
        </p:xfrm>
        <a:graphic>
          <a:graphicData uri="http://schemas.openxmlformats.org/presentationml/2006/ole">
            <p:oleObj spid="_x0000_s28676" name="Rovnice" r:id="rId5" imgW="990360" imgH="215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148064" y="2276475"/>
          <a:ext cx="1984375" cy="528638"/>
        </p:xfrm>
        <a:graphic>
          <a:graphicData uri="http://schemas.openxmlformats.org/presentationml/2006/ole">
            <p:oleObj spid="_x0000_s28677" name="Rovnice" r:id="rId6" imgW="7617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148064" y="2780928"/>
          <a:ext cx="2448271" cy="473778"/>
        </p:xfrm>
        <a:graphic>
          <a:graphicData uri="http://schemas.openxmlformats.org/presentationml/2006/ole">
            <p:oleObj spid="_x0000_s28678" name="Rovnice" r:id="rId7" imgW="1269720" imgH="215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148064" y="3501008"/>
          <a:ext cx="2034058" cy="749458"/>
        </p:xfrm>
        <a:graphic>
          <a:graphicData uri="http://schemas.openxmlformats.org/presentationml/2006/ole">
            <p:oleObj spid="_x0000_s28679" name="Rovnice" r:id="rId8" imgW="106668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827583" y="4581128"/>
          <a:ext cx="3495395" cy="484310"/>
        </p:xfrm>
        <a:graphic>
          <a:graphicData uri="http://schemas.openxmlformats.org/presentationml/2006/ole">
            <p:oleObj spid="_x0000_s28681" name="Rovnice" r:id="rId9" imgW="1650960" imgH="22860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827584" y="3212976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5148064" y="4365104"/>
          <a:ext cx="2617787" cy="681037"/>
        </p:xfrm>
        <a:graphic>
          <a:graphicData uri="http://schemas.openxmlformats.org/presentationml/2006/ole">
            <p:oleObj spid="_x0000_s28682" name="Rovnice" r:id="rId10" imgW="1701720" imgH="444240" progId="Equation.3">
              <p:embed/>
            </p:oleObj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827584" y="5174094"/>
          <a:ext cx="3528392" cy="539319"/>
        </p:xfrm>
        <a:graphic>
          <a:graphicData uri="http://schemas.openxmlformats.org/presentationml/2006/ole">
            <p:oleObj spid="_x0000_s28684" name="Rovnice" r:id="rId11" imgW="1498320" imgH="228600" progId="Equation.3">
              <p:embed/>
            </p:oleObj>
          </a:graphicData>
        </a:graphic>
      </p:graphicFrame>
      <p:sp>
        <p:nvSpPr>
          <p:cNvPr id="26" name="Obdélník 25"/>
          <p:cNvSpPr/>
          <p:nvPr/>
        </p:nvSpPr>
        <p:spPr>
          <a:xfrm>
            <a:off x="827584" y="3885051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27584" y="4557126"/>
            <a:ext cx="35283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27584" y="5229200"/>
            <a:ext cx="35283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/>
        </p:nvGraphicFramePr>
        <p:xfrm>
          <a:off x="5138738" y="5157788"/>
          <a:ext cx="2460625" cy="681037"/>
        </p:xfrm>
        <a:graphic>
          <a:graphicData uri="http://schemas.openxmlformats.org/presentationml/2006/ole">
            <p:oleObj spid="_x0000_s28685" name="Rovnice" r:id="rId12" imgW="1600200" imgH="444240" progId="Equation.3">
              <p:embed/>
            </p:oleObj>
          </a:graphicData>
        </a:graphic>
      </p:graphicFrame>
      <p:sp>
        <p:nvSpPr>
          <p:cNvPr id="30" name="Obdélník 29"/>
          <p:cNvSpPr/>
          <p:nvPr/>
        </p:nvSpPr>
        <p:spPr>
          <a:xfrm>
            <a:off x="5148064" y="2780928"/>
            <a:ext cx="295232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8064" y="3501008"/>
            <a:ext cx="295232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148064" y="4317098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48064" y="5229200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205038"/>
          <a:ext cx="1943100" cy="576262"/>
        </p:xfrm>
        <a:graphic>
          <a:graphicData uri="http://schemas.openxmlformats.org/presentationml/2006/ole">
            <p:oleObj spid="_x0000_s52226" name="Rovnice" r:id="rId3" imgW="68580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148064" y="2276475"/>
          <a:ext cx="1984375" cy="528638"/>
        </p:xfrm>
        <a:graphic>
          <a:graphicData uri="http://schemas.openxmlformats.org/presentationml/2006/ole">
            <p:oleObj spid="_x0000_s52229" name="Rovnice" r:id="rId4" imgW="761760" imgH="203040" progId="Equation.3">
              <p:embed/>
            </p:oleObj>
          </a:graphicData>
        </a:graphic>
      </p:graphicFrame>
      <p:sp>
        <p:nvSpPr>
          <p:cNvPr id="34" name="Obdélník 33"/>
          <p:cNvSpPr/>
          <p:nvPr/>
        </p:nvSpPr>
        <p:spPr>
          <a:xfrm>
            <a:off x="2267744" y="2780928"/>
            <a:ext cx="4472880" cy="12325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Rozklad podle vzorce</a:t>
            </a:r>
          </a:p>
          <a:p>
            <a:pPr algn="ctr"/>
            <a:r>
              <a:rPr lang="cs-CZ" sz="2800" dirty="0" smtClean="0"/>
              <a:t>(A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-B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)=(A+B).(A-B)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" name="Objekt 33"/>
          <p:cNvGraphicFramePr>
            <a:graphicFrameLocks noChangeAspect="1"/>
          </p:cNvGraphicFramePr>
          <p:nvPr/>
        </p:nvGraphicFramePr>
        <p:xfrm>
          <a:off x="611560" y="5301208"/>
          <a:ext cx="3684587" cy="592137"/>
        </p:xfrm>
        <a:graphic>
          <a:graphicData uri="http://schemas.openxmlformats.org/presentationml/2006/ole">
            <p:oleObj spid="_x0000_s29708" name="Rovnice" r:id="rId3" imgW="1739880" imgH="279360" progId="Equation.3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55625" y="2205038"/>
          <a:ext cx="1800225" cy="576262"/>
        </p:xfrm>
        <a:graphic>
          <a:graphicData uri="http://schemas.openxmlformats.org/presentationml/2006/ole">
            <p:oleObj spid="_x0000_s29698" name="Rovnice" r:id="rId4" imgW="63468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55625" y="3068960"/>
          <a:ext cx="2716213" cy="550862"/>
        </p:xfrm>
        <a:graphic>
          <a:graphicData uri="http://schemas.openxmlformats.org/presentationml/2006/ole">
            <p:oleObj spid="_x0000_s29699" name="Rovnice" r:id="rId5" imgW="1346040" imgH="241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55625" y="3759200"/>
          <a:ext cx="2892425" cy="573088"/>
        </p:xfrm>
        <a:graphic>
          <a:graphicData uri="http://schemas.openxmlformats.org/presentationml/2006/ole">
            <p:oleObj spid="_x0000_s29700" name="Rovnice" r:id="rId6" imgW="1218960" imgH="2412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994275" y="2276475"/>
          <a:ext cx="1851025" cy="528638"/>
        </p:xfrm>
        <a:graphic>
          <a:graphicData uri="http://schemas.openxmlformats.org/presentationml/2006/ole">
            <p:oleObj spid="_x0000_s29701" name="Rovnice" r:id="rId7" imgW="71100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994275" y="3429000"/>
          <a:ext cx="2232248" cy="743604"/>
        </p:xfrm>
        <a:graphic>
          <a:graphicData uri="http://schemas.openxmlformats.org/presentationml/2006/ole">
            <p:oleObj spid="_x0000_s29703" name="Rovnice" r:id="rId8" imgW="1295280" imgH="43164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55625" y="4527550"/>
          <a:ext cx="3360737" cy="592138"/>
        </p:xfrm>
        <a:graphic>
          <a:graphicData uri="http://schemas.openxmlformats.org/presentationml/2006/ole">
            <p:oleObj spid="_x0000_s29704" name="Rovnice" r:id="rId9" imgW="1587240" imgH="27936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539552" y="2996952"/>
            <a:ext cx="28803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994275" y="4318000"/>
          <a:ext cx="2540000" cy="777875"/>
        </p:xfrm>
        <a:graphic>
          <a:graphicData uri="http://schemas.openxmlformats.org/presentationml/2006/ole">
            <p:oleObj spid="_x0000_s29705" name="Rovnice" r:id="rId10" imgW="1650960" imgH="507960" progId="Equation.3">
              <p:embed/>
            </p:oleObj>
          </a:graphicData>
        </a:graphic>
      </p:graphicFrame>
      <p:sp>
        <p:nvSpPr>
          <p:cNvPr id="26" name="Obdélník 25"/>
          <p:cNvSpPr/>
          <p:nvPr/>
        </p:nvSpPr>
        <p:spPr>
          <a:xfrm>
            <a:off x="539551" y="3717032"/>
            <a:ext cx="2884899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9552" y="4509120"/>
            <a:ext cx="3433031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39551" y="5373216"/>
            <a:ext cx="3678247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/>
        </p:nvGraphicFramePr>
        <p:xfrm>
          <a:off x="5004048" y="5301208"/>
          <a:ext cx="2733675" cy="777875"/>
        </p:xfrm>
        <a:graphic>
          <a:graphicData uri="http://schemas.openxmlformats.org/presentationml/2006/ole">
            <p:oleObj spid="_x0000_s29707" name="Rovnice" r:id="rId11" imgW="1777680" imgH="507960" progId="Equation.3">
              <p:embed/>
            </p:oleObj>
          </a:graphicData>
        </a:graphic>
      </p:graphicFrame>
      <p:sp>
        <p:nvSpPr>
          <p:cNvPr id="32" name="Obdélník 31"/>
          <p:cNvSpPr/>
          <p:nvPr/>
        </p:nvSpPr>
        <p:spPr>
          <a:xfrm>
            <a:off x="4932040" y="4365104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932040" y="5301208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5" name="Objekt 34"/>
          <p:cNvGraphicFramePr>
            <a:graphicFrameLocks noChangeAspect="1"/>
          </p:cNvGraphicFramePr>
          <p:nvPr/>
        </p:nvGraphicFramePr>
        <p:xfrm>
          <a:off x="4994275" y="2852738"/>
          <a:ext cx="3024188" cy="550862"/>
        </p:xfrm>
        <a:graphic>
          <a:graphicData uri="http://schemas.openxmlformats.org/presentationml/2006/ole">
            <p:oleObj spid="_x0000_s29709" name="Rovnice" r:id="rId12" imgW="1498320" imgH="241200" progId="Equation.3">
              <p:embed/>
            </p:oleObj>
          </a:graphicData>
        </a:graphic>
      </p:graphicFrame>
      <p:sp>
        <p:nvSpPr>
          <p:cNvPr id="31" name="Obdélník 30"/>
          <p:cNvSpPr/>
          <p:nvPr/>
        </p:nvSpPr>
        <p:spPr>
          <a:xfrm>
            <a:off x="4932040" y="3501008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932040" y="2780928"/>
            <a:ext cx="31683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6" grpId="0" animBg="1"/>
      <p:bldP spid="27" grpId="0" animBg="1"/>
      <p:bldP spid="28" grpId="0" animBg="1"/>
      <p:bldP spid="32" grpId="0" animBg="1"/>
      <p:bldP spid="33" grpId="0" animBg="1"/>
      <p:bldP spid="31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2276872"/>
          <a:ext cx="2016125" cy="576262"/>
        </p:xfrm>
        <a:graphic>
          <a:graphicData uri="http://schemas.openxmlformats.org/presentationml/2006/ole">
            <p:oleObj spid="_x0000_s30722" name="Rovnice" r:id="rId3" imgW="7110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3369692"/>
          <a:ext cx="3433763" cy="550862"/>
        </p:xfrm>
        <a:graphic>
          <a:graphicData uri="http://schemas.openxmlformats.org/presentationml/2006/ole">
            <p:oleObj spid="_x0000_s30723" name="Rovnice" r:id="rId4" imgW="1701720" imgH="2412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60" y="4437112"/>
          <a:ext cx="3073400" cy="1055688"/>
        </p:xfrm>
        <a:graphic>
          <a:graphicData uri="http://schemas.openxmlformats.org/presentationml/2006/ole">
            <p:oleObj spid="_x0000_s30724" name="Rovnice" r:id="rId5" imgW="1295280" imgH="44424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611560" y="3284984"/>
            <a:ext cx="35283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podle vzorce</a:t>
            </a:r>
            <a:endParaRPr lang="cs-CZ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5004048" y="4279264"/>
          <a:ext cx="3673475" cy="777875"/>
        </p:xfrm>
        <a:graphic>
          <a:graphicData uri="http://schemas.openxmlformats.org/presentationml/2006/ole">
            <p:oleObj spid="_x0000_s30728" name="Rovnice" r:id="rId6" imgW="2387520" imgH="507960" progId="Equation.3">
              <p:embed/>
            </p:oleObj>
          </a:graphicData>
        </a:graphic>
      </p:graphicFrame>
      <p:sp>
        <p:nvSpPr>
          <p:cNvPr id="26" name="Obdélník 25"/>
          <p:cNvSpPr/>
          <p:nvPr/>
        </p:nvSpPr>
        <p:spPr>
          <a:xfrm>
            <a:off x="611560" y="4365104"/>
            <a:ext cx="352839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Určení kořenů</a:t>
            </a:r>
            <a:endParaRPr lang="cs-CZ" dirty="0"/>
          </a:p>
        </p:txBody>
      </p: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5004048" y="2204864"/>
          <a:ext cx="2511003" cy="792510"/>
        </p:xfrm>
        <a:graphic>
          <a:graphicData uri="http://schemas.openxmlformats.org/presentationml/2006/ole">
            <p:oleObj spid="_x0000_s30732" name="Rovnice" r:id="rId7" imgW="1409400" imgH="444240" progId="Equation.3">
              <p:embed/>
            </p:oleObj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5004048" y="3241444"/>
          <a:ext cx="2919413" cy="793750"/>
        </p:xfrm>
        <a:graphic>
          <a:graphicData uri="http://schemas.openxmlformats.org/presentationml/2006/ole">
            <p:oleObj spid="_x0000_s30733" name="Rovnice" r:id="rId8" imgW="1638000" imgH="444240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/>
        </p:nvGraphicFramePr>
        <p:xfrm>
          <a:off x="5004048" y="5301208"/>
          <a:ext cx="3849687" cy="777875"/>
        </p:xfrm>
        <a:graphic>
          <a:graphicData uri="http://schemas.openxmlformats.org/presentationml/2006/ole">
            <p:oleObj spid="_x0000_s30734" name="Rovnice" r:id="rId9" imgW="2501640" imgH="507960" progId="Equation.3">
              <p:embed/>
            </p:oleObj>
          </a:graphicData>
        </a:graphic>
      </p:graphicFrame>
      <p:sp>
        <p:nvSpPr>
          <p:cNvPr id="27" name="Obdélník 26"/>
          <p:cNvSpPr/>
          <p:nvPr/>
        </p:nvSpPr>
        <p:spPr>
          <a:xfrm>
            <a:off x="4932040" y="2204864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Usměrňování zlomků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4932040" y="3284984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Usměrňování zlomků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932040" y="4365104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Zkouška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932040" y="5373216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6" grpId="0" animBg="1"/>
      <p:bldP spid="27" grpId="0" animBg="1"/>
      <p:bldP spid="38" grpId="0" animBg="1"/>
      <p:bldP spid="39" grpId="0" animBg="1"/>
      <p:bldP spid="4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9552" y="2276872"/>
          <a:ext cx="2016224" cy="576065"/>
        </p:xfrm>
        <a:graphic>
          <a:graphicData uri="http://schemas.openxmlformats.org/presentationml/2006/ole">
            <p:oleObj spid="_x0000_s31746" name="Rovnice" r:id="rId3" imgW="7110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3076352"/>
          <a:ext cx="2903537" cy="630237"/>
        </p:xfrm>
        <a:graphic>
          <a:graphicData uri="http://schemas.openxmlformats.org/presentationml/2006/ole">
            <p:oleObj spid="_x0000_s31747" name="Rovnice" r:id="rId4" imgW="113004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9552" y="3930004"/>
          <a:ext cx="2611438" cy="569913"/>
        </p:xfrm>
        <a:graphic>
          <a:graphicData uri="http://schemas.openxmlformats.org/presentationml/2006/ole">
            <p:oleObj spid="_x0000_s31748" name="Rovnice" r:id="rId5" imgW="990360" imgH="2156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788024" y="2946153"/>
          <a:ext cx="1203325" cy="561975"/>
        </p:xfrm>
        <a:graphic>
          <a:graphicData uri="http://schemas.openxmlformats.org/presentationml/2006/ole">
            <p:oleObj spid="_x0000_s31750" name="Rovnice" r:id="rId6" imgW="49500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788024" y="4324798"/>
          <a:ext cx="2309813" cy="503237"/>
        </p:xfrm>
        <a:graphic>
          <a:graphicData uri="http://schemas.openxmlformats.org/presentationml/2006/ole">
            <p:oleObj spid="_x0000_s31751" name="Rovnice" r:id="rId7" imgW="990360" imgH="2156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39552" y="4723332"/>
          <a:ext cx="2168525" cy="498475"/>
        </p:xfrm>
        <a:graphic>
          <a:graphicData uri="http://schemas.openxmlformats.org/presentationml/2006/ole">
            <p:oleObj spid="_x0000_s31752" name="Rovnice" r:id="rId8" imgW="990360" imgH="228600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539552" y="3140968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39552" y="4005064"/>
            <a:ext cx="28803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88024" y="305455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4788024" y="2276872"/>
          <a:ext cx="2016224" cy="576065"/>
        </p:xfrm>
        <a:graphic>
          <a:graphicData uri="http://schemas.openxmlformats.org/presentationml/2006/ole">
            <p:oleObj spid="_x0000_s31756" name="Rovnice" r:id="rId9" imgW="711000" imgH="203040" progId="Equation.3">
              <p:embed/>
            </p:oleObj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4788024" y="3601344"/>
          <a:ext cx="957262" cy="630238"/>
        </p:xfrm>
        <a:graphic>
          <a:graphicData uri="http://schemas.openxmlformats.org/presentationml/2006/ole">
            <p:oleObj spid="_x0000_s31757" name="Rovnice" r:id="rId10" imgW="393480" imgH="22860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4788024" y="2348880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ekvivalentní postup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788024" y="368822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88024" y="432189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9552" y="4725144"/>
            <a:ext cx="25202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>
          <a:off x="539552" y="5445224"/>
          <a:ext cx="2613025" cy="498475"/>
        </p:xfrm>
        <a:graphic>
          <a:graphicData uri="http://schemas.openxmlformats.org/presentationml/2006/ole">
            <p:oleObj spid="_x0000_s31758" name="Rovnice" r:id="rId11" imgW="1193760" imgH="228600" progId="Equation.3">
              <p:embed/>
            </p:oleObj>
          </a:graphicData>
        </a:graphic>
      </p:graphicFrame>
      <p:sp>
        <p:nvSpPr>
          <p:cNvPr id="31" name="Obdélník 30"/>
          <p:cNvSpPr/>
          <p:nvPr/>
        </p:nvSpPr>
        <p:spPr>
          <a:xfrm>
            <a:off x="539552" y="5517232"/>
            <a:ext cx="26642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4788024" y="4941168"/>
          <a:ext cx="2168525" cy="498475"/>
        </p:xfrm>
        <a:graphic>
          <a:graphicData uri="http://schemas.openxmlformats.org/presentationml/2006/ole">
            <p:oleObj spid="_x0000_s31759" name="Rovnice" r:id="rId12" imgW="990360" imgH="228600" progId="Equation.3">
              <p:embed/>
            </p:oleObj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/>
        </p:nvGraphicFramePr>
        <p:xfrm>
          <a:off x="4788024" y="5661248"/>
          <a:ext cx="2613025" cy="498475"/>
        </p:xfrm>
        <a:graphic>
          <a:graphicData uri="http://schemas.openxmlformats.org/presentationml/2006/ole">
            <p:oleObj spid="_x0000_s31760" name="Rovnice" r:id="rId13" imgW="1193760" imgH="228600" progId="Equation.3">
              <p:embed/>
            </p:oleObj>
          </a:graphicData>
        </a:graphic>
      </p:graphicFrame>
      <p:sp>
        <p:nvSpPr>
          <p:cNvPr id="34" name="Obdélník 33"/>
          <p:cNvSpPr/>
          <p:nvPr/>
        </p:nvSpPr>
        <p:spPr>
          <a:xfrm>
            <a:off x="4788024" y="495556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88024" y="5589240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20" grpId="0" animBg="1"/>
      <p:bldP spid="18" grpId="0" animBg="1"/>
      <p:bldP spid="27" grpId="0" animBg="1"/>
      <p:bldP spid="28" grpId="0" animBg="1"/>
      <p:bldP spid="29" grpId="0" animBg="1"/>
      <p:bldP spid="31" grpId="0" animBg="1"/>
      <p:bldP spid="34" grpId="0" animBg="1"/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4716016" y="4725144"/>
          <a:ext cx="3476625" cy="498475"/>
        </p:xfrm>
        <a:graphic>
          <a:graphicData uri="http://schemas.openxmlformats.org/presentationml/2006/ole">
            <p:oleObj spid="_x0000_s32779" name="Rovnice" r:id="rId3" imgW="1587240" imgH="228600" progId="Equation.3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Rovnice bez lineárního členu</a:t>
            </a:r>
            <a:endParaRPr lang="cs-CZ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3" name="Zástupný symbol pro text 2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83617" y="2204467"/>
          <a:ext cx="1979612" cy="576263"/>
        </p:xfrm>
        <a:graphic>
          <a:graphicData uri="http://schemas.openxmlformats.org/presentationml/2006/ole">
            <p:oleObj spid="_x0000_s32770" name="Rovnice" r:id="rId4" imgW="6984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7544" y="5229200"/>
          <a:ext cx="2303487" cy="1011039"/>
        </p:xfrm>
        <a:graphic>
          <a:graphicData uri="http://schemas.openxmlformats.org/presentationml/2006/ole">
            <p:oleObj spid="_x0000_s32771" name="Rovnice" r:id="rId5" imgW="1117440" imgH="431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83617" y="4495639"/>
          <a:ext cx="2578100" cy="569912"/>
        </p:xfrm>
        <a:graphic>
          <a:graphicData uri="http://schemas.openxmlformats.org/presentationml/2006/ole">
            <p:oleObj spid="_x0000_s32772" name="Rovnice" r:id="rId6" imgW="977760" imgH="2156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679950" y="3054747"/>
          <a:ext cx="1419225" cy="561975"/>
        </p:xfrm>
        <a:graphic>
          <a:graphicData uri="http://schemas.openxmlformats.org/presentationml/2006/ole">
            <p:oleObj spid="_x0000_s32773" name="Rovnice" r:id="rId7" imgW="583920" imgH="203040" progId="Equation.3">
              <p:embed/>
            </p:oleObj>
          </a:graphicData>
        </a:graphic>
      </p:graphicFrame>
      <p:sp>
        <p:nvSpPr>
          <p:cNvPr id="20" name="Obdélník 19"/>
          <p:cNvSpPr/>
          <p:nvPr/>
        </p:nvSpPr>
        <p:spPr>
          <a:xfrm>
            <a:off x="4716016" y="3140968"/>
            <a:ext cx="25202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4679950" y="3818731"/>
          <a:ext cx="3312368" cy="560387"/>
        </p:xfrm>
        <a:graphic>
          <a:graphicData uri="http://schemas.openxmlformats.org/presentationml/2006/ole">
            <p:oleObj spid="_x0000_s32777" name="Rovnice" r:id="rId8" imgW="1079280" imgH="203040" progId="Equation.3">
              <p:embed/>
            </p:oleObj>
          </a:graphicData>
        </a:graphic>
      </p:graphicFrame>
      <p:sp>
        <p:nvSpPr>
          <p:cNvPr id="27" name="Obdélník 26"/>
          <p:cNvSpPr/>
          <p:nvPr/>
        </p:nvSpPr>
        <p:spPr>
          <a:xfrm>
            <a:off x="4716016" y="3861048"/>
            <a:ext cx="30963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16016" y="4725144"/>
            <a:ext cx="34563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7544" y="4509120"/>
            <a:ext cx="25202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7544" y="5301208"/>
            <a:ext cx="266429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4679950" y="2276475"/>
          <a:ext cx="2016125" cy="576263"/>
        </p:xfrm>
        <a:graphic>
          <a:graphicData uri="http://schemas.openxmlformats.org/presentationml/2006/ole">
            <p:oleObj spid="_x0000_s32781" name="Rovnice" r:id="rId9" imgW="711000" imgH="203040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/>
        </p:nvGraphicFramePr>
        <p:xfrm>
          <a:off x="483617" y="2944379"/>
          <a:ext cx="1403350" cy="576262"/>
        </p:xfrm>
        <a:graphic>
          <a:graphicData uri="http://schemas.openxmlformats.org/presentationml/2006/ole">
            <p:oleObj spid="_x0000_s32782" name="Rovnice" r:id="rId10" imgW="495000" imgH="203040" progId="Equation.3">
              <p:embed/>
            </p:oleObj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/>
        </p:nvGraphicFramePr>
        <p:xfrm>
          <a:off x="483617" y="3684290"/>
          <a:ext cx="1116012" cy="647700"/>
        </p:xfrm>
        <a:graphic>
          <a:graphicData uri="http://schemas.openxmlformats.org/presentationml/2006/ole">
            <p:oleObj spid="_x0000_s32783" name="Rovnice" r:id="rId11" imgW="393480" imgH="228600" progId="Equation.3">
              <p:embed/>
            </p:oleObj>
          </a:graphicData>
        </a:graphic>
      </p:graphicFrame>
      <p:sp>
        <p:nvSpPr>
          <p:cNvPr id="15" name="Obdélník 14"/>
          <p:cNvSpPr/>
          <p:nvPr/>
        </p:nvSpPr>
        <p:spPr>
          <a:xfrm>
            <a:off x="467544" y="3717032"/>
            <a:ext cx="28803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2996952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2348880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ekvivalentní postup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4"/>
          </p:nvPr>
        </p:nvSpPr>
        <p:spPr>
          <a:xfrm>
            <a:off x="4572000" y="2204864"/>
            <a:ext cx="4041775" cy="395128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7" grpId="0" animBg="1"/>
      <p:bldP spid="28" grpId="0" animBg="1"/>
      <p:bldP spid="29" grpId="0" animBg="1"/>
      <p:bldP spid="31" grpId="0" animBg="1"/>
      <p:bldP spid="15" grpId="0" animBg="1"/>
      <p:bldP spid="12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Rozklad podle vzorců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ChangeAspect="1"/>
          </p:cNvGraphicFramePr>
          <p:nvPr>
            <p:ph sz="half" idx="2"/>
          </p:nvPr>
        </p:nvGraphicFramePr>
        <p:xfrm>
          <a:off x="539552" y="2570632"/>
          <a:ext cx="2592288" cy="576517"/>
        </p:xfrm>
        <a:graphic>
          <a:graphicData uri="http://schemas.openxmlformats.org/presentationml/2006/ole">
            <p:oleObj spid="_x0000_s63490" name="Rovnice" r:id="rId3" imgW="914400" imgH="203040" progId="Equation.3">
              <p:embed/>
            </p:oleObj>
          </a:graphicData>
        </a:graphic>
      </p:graphicFrame>
      <p:graphicFrame>
        <p:nvGraphicFramePr>
          <p:cNvPr id="9" name="Zástupný symbol pro obsah 6"/>
          <p:cNvGraphicFramePr>
            <a:graphicFrameLocks noChangeAspect="1"/>
          </p:cNvGraphicFramePr>
          <p:nvPr/>
        </p:nvGraphicFramePr>
        <p:xfrm>
          <a:off x="539552" y="3465429"/>
          <a:ext cx="1800200" cy="569419"/>
        </p:xfrm>
        <a:graphic>
          <a:graphicData uri="http://schemas.openxmlformats.org/presentationml/2006/ole">
            <p:oleObj spid="_x0000_s63492" name="Rovnice" r:id="rId4" imgW="723600" imgH="228600" progId="Equation.3">
              <p:embed/>
            </p:oleObj>
          </a:graphicData>
        </a:graphic>
      </p:graphicFrame>
      <p:graphicFrame>
        <p:nvGraphicFramePr>
          <p:cNvPr id="10" name="Zástupný symbol pro obsah 6"/>
          <p:cNvGraphicFramePr>
            <a:graphicFrameLocks noChangeAspect="1"/>
          </p:cNvGraphicFramePr>
          <p:nvPr/>
        </p:nvGraphicFramePr>
        <p:xfrm>
          <a:off x="5004048" y="2564904"/>
          <a:ext cx="2520280" cy="560502"/>
        </p:xfrm>
        <a:graphic>
          <a:graphicData uri="http://schemas.openxmlformats.org/presentationml/2006/ole">
            <p:oleObj spid="_x0000_s63493" name="Rovnice" r:id="rId5" imgW="914400" imgH="203040" progId="Equation.3">
              <p:embed/>
            </p:oleObj>
          </a:graphicData>
        </a:graphic>
      </p:graphicFrame>
      <p:graphicFrame>
        <p:nvGraphicFramePr>
          <p:cNvPr id="11" name="Zástupný symbol pro obsah 6"/>
          <p:cNvGraphicFramePr>
            <a:graphicFrameLocks noChangeAspect="1"/>
          </p:cNvGraphicFramePr>
          <p:nvPr/>
        </p:nvGraphicFramePr>
        <p:xfrm>
          <a:off x="5004048" y="3422555"/>
          <a:ext cx="1800200" cy="569419"/>
        </p:xfrm>
        <a:graphic>
          <a:graphicData uri="http://schemas.openxmlformats.org/presentationml/2006/ole">
            <p:oleObj spid="_x0000_s63494" name="Rovnice" r:id="rId6" imgW="723600" imgH="228600" progId="Equation.3">
              <p:embed/>
            </p:oleObj>
          </a:graphicData>
        </a:graphic>
      </p:graphicFrame>
      <p:graphicFrame>
        <p:nvGraphicFramePr>
          <p:cNvPr id="12" name="Zástupný symbol pro obsah 6"/>
          <p:cNvGraphicFramePr>
            <a:graphicFrameLocks noChangeAspect="1"/>
          </p:cNvGraphicFramePr>
          <p:nvPr/>
        </p:nvGraphicFramePr>
        <p:xfrm>
          <a:off x="539552" y="5157192"/>
          <a:ext cx="1080120" cy="497105"/>
        </p:xfrm>
        <a:graphic>
          <a:graphicData uri="http://schemas.openxmlformats.org/presentationml/2006/ole">
            <p:oleObj spid="_x0000_s63495" name="Rovnice" r:id="rId7" imgW="469800" imgH="215640" progId="Equation.3">
              <p:embed/>
            </p:oleObj>
          </a:graphicData>
        </a:graphic>
      </p:graphicFrame>
      <p:graphicFrame>
        <p:nvGraphicFramePr>
          <p:cNvPr id="13" name="Zástupný symbol pro obsah 6"/>
          <p:cNvGraphicFramePr>
            <a:graphicFrameLocks noChangeAspect="1"/>
          </p:cNvGraphicFramePr>
          <p:nvPr/>
        </p:nvGraphicFramePr>
        <p:xfrm>
          <a:off x="539552" y="4353128"/>
          <a:ext cx="2664296" cy="485783"/>
        </p:xfrm>
        <a:graphic>
          <a:graphicData uri="http://schemas.openxmlformats.org/presentationml/2006/ole">
            <p:oleObj spid="_x0000_s63496" name="Rovnice" r:id="rId8" imgW="1117440" imgH="203040" progId="Equation.3">
              <p:embed/>
            </p:oleObj>
          </a:graphicData>
        </a:graphic>
      </p:graphicFrame>
      <p:graphicFrame>
        <p:nvGraphicFramePr>
          <p:cNvPr id="14" name="Zástupný symbol pro obsah 6"/>
          <p:cNvGraphicFramePr>
            <a:graphicFrameLocks noChangeAspect="1"/>
          </p:cNvGraphicFramePr>
          <p:nvPr/>
        </p:nvGraphicFramePr>
        <p:xfrm>
          <a:off x="5004048" y="4289123"/>
          <a:ext cx="2736304" cy="498912"/>
        </p:xfrm>
        <a:graphic>
          <a:graphicData uri="http://schemas.openxmlformats.org/presentationml/2006/ole">
            <p:oleObj spid="_x0000_s63497" name="Rovnice" r:id="rId9" imgW="1117440" imgH="203040" progId="Equation.3">
              <p:embed/>
            </p:oleObj>
          </a:graphicData>
        </a:graphic>
      </p:graphicFrame>
      <p:graphicFrame>
        <p:nvGraphicFramePr>
          <p:cNvPr id="15" name="Zástupný symbol pro obsah 6"/>
          <p:cNvGraphicFramePr>
            <a:graphicFrameLocks noChangeAspect="1"/>
          </p:cNvGraphicFramePr>
          <p:nvPr/>
        </p:nvGraphicFramePr>
        <p:xfrm>
          <a:off x="5004048" y="5085184"/>
          <a:ext cx="927100" cy="525462"/>
        </p:xfrm>
        <a:graphic>
          <a:graphicData uri="http://schemas.openxmlformats.org/presentationml/2006/ole">
            <p:oleObj spid="_x0000_s63498" name="Rovnice" r:id="rId10" imgW="380880" imgH="215640" progId="Equation.3">
              <p:embed/>
            </p:oleObj>
          </a:graphicData>
        </a:graphic>
      </p:graphicFrame>
      <p:sp>
        <p:nvSpPr>
          <p:cNvPr id="19" name="Obdélník 18"/>
          <p:cNvSpPr/>
          <p:nvPr/>
        </p:nvSpPr>
        <p:spPr>
          <a:xfrm>
            <a:off x="467544" y="3429000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7544" y="4293096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7544" y="5085184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2636912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04048" y="3501008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4293096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04048" y="5085184"/>
            <a:ext cx="27363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ovéPole 36"/>
          <p:cNvSpPr txBox="1"/>
          <p:nvPr/>
        </p:nvSpPr>
        <p:spPr>
          <a:xfrm>
            <a:off x="4860032" y="3356992"/>
            <a:ext cx="3816000" cy="936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5536" y="3356992"/>
            <a:ext cx="3816000" cy="936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Rozklad podle vzorců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ChangeAspect="1"/>
          </p:cNvGraphicFramePr>
          <p:nvPr>
            <p:ph sz="half" idx="2"/>
          </p:nvPr>
        </p:nvGraphicFramePr>
        <p:xfrm>
          <a:off x="539552" y="2570632"/>
          <a:ext cx="2592288" cy="576517"/>
        </p:xfrm>
        <a:graphic>
          <a:graphicData uri="http://schemas.openxmlformats.org/presentationml/2006/ole">
            <p:oleObj spid="_x0000_s64514" name="Rovnice" r:id="rId3" imgW="914400" imgH="203040" progId="Equation.3">
              <p:embed/>
            </p:oleObj>
          </a:graphicData>
        </a:graphic>
      </p:graphicFrame>
      <p:graphicFrame>
        <p:nvGraphicFramePr>
          <p:cNvPr id="10" name="Zástupný symbol pro obsah 6"/>
          <p:cNvGraphicFramePr>
            <a:graphicFrameLocks noChangeAspect="1"/>
          </p:cNvGraphicFramePr>
          <p:nvPr/>
        </p:nvGraphicFramePr>
        <p:xfrm>
          <a:off x="5004048" y="2564904"/>
          <a:ext cx="2520280" cy="560502"/>
        </p:xfrm>
        <a:graphic>
          <a:graphicData uri="http://schemas.openxmlformats.org/presentationml/2006/ole">
            <p:oleObj spid="_x0000_s64516" name="Rovnice" r:id="rId4" imgW="914400" imgH="203040" progId="Equation.3">
              <p:embed/>
            </p:oleObj>
          </a:graphicData>
        </a:graphic>
      </p:graphicFrame>
      <p:graphicFrame>
        <p:nvGraphicFramePr>
          <p:cNvPr id="64530" name="Zástupný symbol pro obsah 15"/>
          <p:cNvGraphicFramePr>
            <a:graphicFrameLocks noChangeAspect="1"/>
          </p:cNvGraphicFramePr>
          <p:nvPr/>
        </p:nvGraphicFramePr>
        <p:xfrm>
          <a:off x="539552" y="3501008"/>
          <a:ext cx="3600450" cy="519112"/>
        </p:xfrm>
        <a:graphic>
          <a:graphicData uri="http://schemas.openxmlformats.org/presentationml/2006/ole">
            <p:oleObj spid="_x0000_s64530" name="Rovnice" r:id="rId5" imgW="1587240" imgH="228600" progId="Equation.3">
              <p:embed/>
            </p:oleObj>
          </a:graphicData>
        </a:graphic>
      </p:graphicFrame>
      <p:graphicFrame>
        <p:nvGraphicFramePr>
          <p:cNvPr id="38" name="Zástupný symbol pro obsah 15"/>
          <p:cNvGraphicFramePr>
            <a:graphicFrameLocks noChangeAspect="1"/>
          </p:cNvGraphicFramePr>
          <p:nvPr/>
        </p:nvGraphicFramePr>
        <p:xfrm>
          <a:off x="4932040" y="3429000"/>
          <a:ext cx="3600450" cy="519112"/>
        </p:xfrm>
        <a:graphic>
          <a:graphicData uri="http://schemas.openxmlformats.org/presentationml/2006/ole">
            <p:oleObj spid="_x0000_s64531" name="Rovnice" r:id="rId6" imgW="15872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4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umíme určit kořeny rovnice v součinovém tvaru</a:t>
            </a:r>
          </a:p>
          <a:p>
            <a:r>
              <a:rPr lang="cs-CZ" dirty="0" smtClean="0"/>
              <a:t>metody rozkladu na součin </a:t>
            </a:r>
          </a:p>
          <a:p>
            <a:pPr lvl="1"/>
            <a:r>
              <a:rPr lang="cs-CZ" dirty="0" smtClean="0"/>
              <a:t>vytýkání</a:t>
            </a:r>
          </a:p>
          <a:p>
            <a:pPr lvl="1"/>
            <a:r>
              <a:rPr lang="cs-CZ" dirty="0" smtClean="0"/>
              <a:t>vzorce</a:t>
            </a:r>
          </a:p>
          <a:p>
            <a:r>
              <a:rPr lang="cs-CZ" dirty="0" smtClean="0"/>
              <a:t>rovnice mají dva, jeden nebo žádný kořen</a:t>
            </a:r>
          </a:p>
          <a:p>
            <a:r>
              <a:rPr lang="cs-CZ" dirty="0" smtClean="0"/>
              <a:t>kořeny mohou být čísla N, Z, Q</a:t>
            </a:r>
            <a:r>
              <a:rPr lang="cs-CZ" smtClean="0"/>
              <a:t>, 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včetně obrázků jsou 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182</Words>
  <Application>Microsoft Office PowerPoint</Application>
  <PresentationFormat>Předvádění na obrazovce (4:3)</PresentationFormat>
  <Paragraphs>77</Paragraphs>
  <Slides>16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Rovnice</vt:lpstr>
      <vt:lpstr>Snímek 1</vt:lpstr>
      <vt:lpstr>Snímek 2</vt:lpstr>
      <vt:lpstr>Řešení kvadratických rovnic I.</vt:lpstr>
      <vt:lpstr>Snímek 4</vt:lpstr>
      <vt:lpstr>Rovnice bez absolutního členu</vt:lpstr>
      <vt:lpstr>Rovnice bez absolutního členu</vt:lpstr>
      <vt:lpstr>Rovnice bez lineárního členu</vt:lpstr>
      <vt:lpstr>Rovnice bez lineárního členu</vt:lpstr>
      <vt:lpstr>Rovnice bez lineárního členu</vt:lpstr>
      <vt:lpstr>Rovnice bez lineárního členu</vt:lpstr>
      <vt:lpstr>Rovnice bez lineárního členu</vt:lpstr>
      <vt:lpstr>Rovnice bez lineárního členu</vt:lpstr>
      <vt:lpstr>Rozklad podle vzorců</vt:lpstr>
      <vt:lpstr>Rozklad podle vzorců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rovnice</dc:title>
  <dc:creator>admin</dc:creator>
  <cp:lastModifiedBy>admin</cp:lastModifiedBy>
  <cp:revision>59</cp:revision>
  <dcterms:created xsi:type="dcterms:W3CDTF">2013-01-28T19:08:26Z</dcterms:created>
  <dcterms:modified xsi:type="dcterms:W3CDTF">2013-02-05T21:47:47Z</dcterms:modified>
</cp:coreProperties>
</file>