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6" r:id="rId8"/>
    <p:sldId id="267" r:id="rId9"/>
    <p:sldId id="268" r:id="rId10"/>
    <p:sldId id="269" r:id="rId11"/>
    <p:sldId id="270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dirty="0" smtClean="0">
              <a:effectLst/>
            </a:rPr>
            <a:t>VY_32_INOVACE_17_Japonsko  v 19. století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Japonsko v 19. století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8.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b="0" kern="1200" dirty="0" smtClean="0">
              <a:effectLst/>
            </a:rPr>
            <a:t>VY_32_INOVACE_17_Japonsko  v 19. století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8.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Japonsko v 19. století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8972047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9343011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obrazy, mapy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</a:t>
                      </a:r>
                      <a:r>
                        <a:rPr lang="cs-CZ" baseline="0" smtClean="0"/>
                        <a:t>12)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dirty="0" smtClean="0"/>
              <a:t>Japonsko v 19. století</a:t>
            </a:r>
            <a:endParaRPr lang="cs-CZ" sz="8000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19. století v Japonsku se dělí na období </a:t>
            </a:r>
            <a:r>
              <a:rPr lang="cs-CZ" b="1" dirty="0">
                <a:solidFill>
                  <a:srgbClr val="FF0000"/>
                </a:solidFill>
              </a:rPr>
              <a:t>Edo</a:t>
            </a:r>
            <a:r>
              <a:rPr lang="cs-CZ" b="1" dirty="0"/>
              <a:t> a období </a:t>
            </a:r>
            <a:r>
              <a:rPr lang="cs-CZ" b="1" dirty="0" err="1">
                <a:solidFill>
                  <a:srgbClr val="FF0000"/>
                </a:solidFill>
              </a:rPr>
              <a:t>Meidži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123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Éra Edo (do r. 1867)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Období tzv. </a:t>
            </a:r>
            <a:r>
              <a:rPr lang="cs-CZ" b="1" dirty="0" err="1" smtClean="0"/>
              <a:t>šogunátu</a:t>
            </a:r>
            <a:r>
              <a:rPr lang="cs-CZ" b="1" dirty="0" smtClean="0"/>
              <a:t> (jménem císaře vládne </a:t>
            </a:r>
            <a:r>
              <a:rPr lang="cs-CZ" b="1" dirty="0" err="1" smtClean="0"/>
              <a:t>šogun</a:t>
            </a:r>
            <a:r>
              <a:rPr lang="cs-CZ" b="1" dirty="0" smtClean="0"/>
              <a:t> = vojenský diktátor)</a:t>
            </a:r>
          </a:p>
          <a:p>
            <a:r>
              <a:rPr lang="cs-CZ" b="1" dirty="0" smtClean="0"/>
              <a:t>Vládne rod </a:t>
            </a:r>
            <a:r>
              <a:rPr lang="cs-CZ" b="1" dirty="0" err="1" smtClean="0"/>
              <a:t>Tokugawa</a:t>
            </a:r>
            <a:endParaRPr lang="cs-CZ" b="1" dirty="0" smtClean="0"/>
          </a:p>
          <a:p>
            <a:r>
              <a:rPr lang="cs-CZ" b="1" dirty="0" smtClean="0"/>
              <a:t>Japonsko je v izolaci od ostatního světa </a:t>
            </a:r>
          </a:p>
          <a:p>
            <a:pPr marL="0" indent="0">
              <a:buNone/>
            </a:pPr>
            <a:r>
              <a:rPr lang="cs-CZ" b="1" dirty="0" smtClean="0"/>
              <a:t>technologické zaostávání             snaha o změnu</a:t>
            </a:r>
          </a:p>
          <a:p>
            <a:r>
              <a:rPr lang="cs-CZ" b="1" dirty="0" smtClean="0"/>
              <a:t>1854 – komodor Matthew C. </a:t>
            </a:r>
            <a:r>
              <a:rPr lang="cs-CZ" b="1" dirty="0" err="1" smtClean="0"/>
              <a:t>Perry</a:t>
            </a:r>
            <a:r>
              <a:rPr lang="cs-CZ" b="1" dirty="0" smtClean="0"/>
              <a:t> přiměl </a:t>
            </a:r>
            <a:r>
              <a:rPr lang="cs-CZ" b="1" dirty="0" err="1" smtClean="0"/>
              <a:t>šoguna</a:t>
            </a:r>
            <a:r>
              <a:rPr lang="cs-CZ" b="1" dirty="0" smtClean="0"/>
              <a:t> </a:t>
            </a:r>
            <a:r>
              <a:rPr lang="cs-CZ" b="1" dirty="0" err="1" smtClean="0"/>
              <a:t>Tokugawu</a:t>
            </a:r>
            <a:r>
              <a:rPr lang="cs-CZ" b="1" dirty="0" smtClean="0"/>
              <a:t> aby otevřel Japonské přístavy západnímu světu</a:t>
            </a:r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7668344" y="3471842"/>
            <a:ext cx="648072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5004048" y="4077072"/>
            <a:ext cx="648072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cs typeface="Andalus" pitchFamily="18" charset="-78"/>
              </a:rPr>
              <a:t>1857 Japonsko podepisuje obchodní smlouvu s USA          konec izolace země</a:t>
            </a:r>
          </a:p>
          <a:p>
            <a:r>
              <a:rPr lang="cs-CZ" b="1" dirty="0" smtClean="0">
                <a:cs typeface="Andalus" pitchFamily="18" charset="-78"/>
              </a:rPr>
              <a:t>Poté navázány smlouvy i s dalšími zeměmi</a:t>
            </a:r>
            <a:endParaRPr lang="cs-CZ" b="1" dirty="0">
              <a:cs typeface="Andalus" pitchFamily="18" charset="-78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979712" y="2348880"/>
            <a:ext cx="648072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585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Éra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Meidži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(1863 - 1912)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1867 nastupuje na trůn císař </a:t>
            </a:r>
            <a:r>
              <a:rPr lang="cs-CZ" b="1" dirty="0" err="1" smtClean="0"/>
              <a:t>Mucuhito</a:t>
            </a:r>
            <a:r>
              <a:rPr lang="cs-CZ" b="1" dirty="0" smtClean="0"/>
              <a:t> – dává si jméno </a:t>
            </a:r>
            <a:r>
              <a:rPr lang="cs-CZ" b="1" dirty="0" err="1" smtClean="0"/>
              <a:t>Meidži</a:t>
            </a:r>
            <a:endParaRPr lang="cs-CZ" b="1" dirty="0" smtClean="0"/>
          </a:p>
          <a:p>
            <a:r>
              <a:rPr lang="cs-CZ" b="1" dirty="0" smtClean="0"/>
              <a:t>Snaha o změnu Japonska podle vyspělých zemí</a:t>
            </a:r>
          </a:p>
          <a:p>
            <a:r>
              <a:rPr lang="cs-CZ" b="1" dirty="0" smtClean="0"/>
              <a:t>Leden 1868 – květen 1869 - občanská válka </a:t>
            </a:r>
            <a:r>
              <a:rPr lang="cs-CZ" b="1" dirty="0" err="1" smtClean="0"/>
              <a:t>Bošin</a:t>
            </a:r>
            <a:r>
              <a:rPr lang="cs-CZ" b="1" dirty="0" smtClean="0"/>
              <a:t>         císařská armáda (</a:t>
            </a:r>
            <a:r>
              <a:rPr lang="cs-CZ" b="1" dirty="0" err="1" smtClean="0"/>
              <a:t>Meidži</a:t>
            </a:r>
            <a:r>
              <a:rPr lang="cs-CZ" b="1" dirty="0" smtClean="0"/>
              <a:t>) X </a:t>
            </a:r>
            <a:r>
              <a:rPr lang="cs-CZ" b="1" dirty="0" err="1" smtClean="0"/>
              <a:t>šogunská</a:t>
            </a:r>
            <a:r>
              <a:rPr lang="cs-CZ" b="1" dirty="0" smtClean="0"/>
              <a:t> vojska (</a:t>
            </a:r>
            <a:r>
              <a:rPr lang="cs-CZ" b="1" dirty="0" err="1" smtClean="0"/>
              <a:t>Tokugawa</a:t>
            </a:r>
            <a:r>
              <a:rPr lang="cs-CZ" b="1" dirty="0" smtClean="0"/>
              <a:t> </a:t>
            </a:r>
            <a:r>
              <a:rPr lang="cs-CZ" b="1" dirty="0" err="1" smtClean="0"/>
              <a:t>Jošinobu</a:t>
            </a:r>
            <a:r>
              <a:rPr lang="cs-CZ" b="1" dirty="0" smtClean="0"/>
              <a:t>)         </a:t>
            </a:r>
            <a:r>
              <a:rPr lang="cs-CZ" b="1" dirty="0" err="1" smtClean="0"/>
              <a:t>šogunát</a:t>
            </a:r>
            <a:r>
              <a:rPr lang="cs-CZ" b="1" dirty="0" smtClean="0"/>
              <a:t> byl zrušen, obnovena moc císaře</a:t>
            </a:r>
            <a:endParaRPr lang="cs-CZ" b="1" dirty="0"/>
          </a:p>
        </p:txBody>
      </p:sp>
      <p:sp>
        <p:nvSpPr>
          <p:cNvPr id="4" name="Šipka doprava 3"/>
          <p:cNvSpPr/>
          <p:nvPr/>
        </p:nvSpPr>
        <p:spPr>
          <a:xfrm>
            <a:off x="1907704" y="4533769"/>
            <a:ext cx="648072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7308304" y="4941168"/>
            <a:ext cx="648072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133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Hlavní město Japonska přesunuta z Kjóta do města Edo – přejmenováno na Tokio</a:t>
            </a:r>
          </a:p>
          <a:p>
            <a:r>
              <a:rPr lang="cs-CZ" b="1" dirty="0" smtClean="0"/>
              <a:t>Po informacích z jiných zemí sílí tlak na liberalizaci země</a:t>
            </a:r>
          </a:p>
          <a:p>
            <a:r>
              <a:rPr lang="cs-CZ" b="1" dirty="0" smtClean="0"/>
              <a:t>1889 – přijata první ústava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56157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Hospodářství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Japonsko nemá žádné nerostné zdroje – musí expandovat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Válka s Čínou </a:t>
            </a:r>
            <a:r>
              <a:rPr lang="cs-CZ" b="1" dirty="0" smtClean="0"/>
              <a:t>(1894-1895)</a:t>
            </a:r>
          </a:p>
          <a:p>
            <a:r>
              <a:rPr lang="cs-CZ" b="1" dirty="0" smtClean="0"/>
              <a:t>o nadvládu nad Korejským poloostrovem</a:t>
            </a:r>
          </a:p>
          <a:p>
            <a:r>
              <a:rPr lang="cs-CZ" b="1" dirty="0" smtClean="0"/>
              <a:t>drtivá porážka Číny – ztrácí Koreu a Tchaj-wan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35838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Reformy </a:t>
            </a:r>
            <a:r>
              <a:rPr lang="cs-CZ" b="1" dirty="0" err="1" smtClean="0"/>
              <a:t>Meidži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Zrušen feudální systém</a:t>
            </a:r>
          </a:p>
          <a:p>
            <a:r>
              <a:rPr lang="cs-CZ" b="1" dirty="0" smtClean="0"/>
              <a:t>Zavedení parlamentu, sněmu a nejvyššího soudu</a:t>
            </a:r>
          </a:p>
          <a:p>
            <a:r>
              <a:rPr lang="cs-CZ" b="1" dirty="0" smtClean="0"/>
              <a:t>Převzaty západní instituce</a:t>
            </a:r>
          </a:p>
          <a:p>
            <a:r>
              <a:rPr lang="cs-CZ" b="1" dirty="0" smtClean="0"/>
              <a:t>Gregoriánský kalendář</a:t>
            </a:r>
          </a:p>
          <a:p>
            <a:r>
              <a:rPr lang="cs-CZ" b="1" dirty="0" smtClean="0"/>
              <a:t>Reforma armády</a:t>
            </a:r>
          </a:p>
          <a:p>
            <a:r>
              <a:rPr lang="cs-CZ" b="1" dirty="0" smtClean="0"/>
              <a:t>Zrušeny tradiční kasty (1876 – zrušeny privilegia samurajů)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58876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Formální rovnoprávnost pohlaví</a:t>
            </a:r>
          </a:p>
          <a:p>
            <a:r>
              <a:rPr lang="cs-CZ" b="1" dirty="0" smtClean="0"/>
              <a:t>Pod dohledem odborníků ze Západu industrializace země</a:t>
            </a:r>
          </a:p>
          <a:p>
            <a:r>
              <a:rPr lang="cs-CZ" b="1" dirty="0" smtClean="0"/>
              <a:t>1872 – zavedení jednotné měny, otevření tokijské burzy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65661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Jaké dvě éry byly v Japonsku v 19. století?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Kdo to byl </a:t>
            </a:r>
            <a:r>
              <a:rPr lang="cs-CZ" b="1" dirty="0" err="1" smtClean="0"/>
              <a:t>šogun</a:t>
            </a:r>
            <a:r>
              <a:rPr lang="cs-CZ" b="1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 se jmenoval císař, který v Japonsku zavedl reformy?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O jaké území vedlo Japonsko válku s Čínou?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Jmenuj alespoň 3 </a:t>
            </a:r>
            <a:r>
              <a:rPr lang="cs-CZ" b="1" smtClean="0"/>
              <a:t>japonské reformy. 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762</TotalTime>
  <Words>383</Words>
  <Application>Microsoft Office PowerPoint</Application>
  <PresentationFormat>Předvádění na obrazovce (4:3)</PresentationFormat>
  <Paragraphs>55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Éra Edo (do r. 1867)</vt:lpstr>
      <vt:lpstr>Prezentace aplikace PowerPoint</vt:lpstr>
      <vt:lpstr>Éra Meidži (1863 - 1912)</vt:lpstr>
      <vt:lpstr>Prezentace aplikace PowerPoint</vt:lpstr>
      <vt:lpstr>Hospodářství</vt:lpstr>
      <vt:lpstr>Reformy Meidži</vt:lpstr>
      <vt:lpstr>Prezentace aplikace PowerPoint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Administrátor</cp:lastModifiedBy>
  <cp:revision>54</cp:revision>
  <dcterms:created xsi:type="dcterms:W3CDTF">2011-11-09T14:01:04Z</dcterms:created>
  <dcterms:modified xsi:type="dcterms:W3CDTF">2012-02-19T18:05:27Z</dcterms:modified>
</cp:coreProperties>
</file>