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9" r:id="rId4"/>
    <p:sldId id="260" r:id="rId5"/>
    <p:sldId id="261" r:id="rId6"/>
    <p:sldId id="264" r:id="rId7"/>
    <p:sldId id="258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targe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445C7998-7549-48B0-BD68-D4F0167F02E5}">
      <dgm:prSet phldrT="[Text]"/>
      <dgm:spPr/>
      <dgm:t>
        <a:bodyPr/>
        <a:lstStyle/>
        <a:p>
          <a:pPr algn="l"/>
          <a:r>
            <a:rPr lang="cs-CZ" dirty="0"/>
            <a:t>Název školy:    </a:t>
          </a:r>
          <a:r>
            <a:rPr lang="cs-CZ" dirty="0" smtClean="0"/>
            <a:t>MŠ </a:t>
          </a:r>
          <a:r>
            <a:rPr lang="cs-CZ" smtClean="0"/>
            <a:t>a ZŠ,Veselí </a:t>
          </a:r>
          <a:r>
            <a:rPr lang="cs-CZ" dirty="0" smtClean="0"/>
            <a:t>nad Moravou, Kollárova 1045</a:t>
          </a:r>
          <a:endParaRPr lang="cs-CZ" dirty="0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/>
      <dgm:spPr/>
      <dgm:t>
        <a:bodyPr/>
        <a:lstStyle/>
        <a:p>
          <a:pPr algn="l"/>
          <a:r>
            <a:rPr lang="cs-CZ" dirty="0"/>
            <a:t>Autor: </a:t>
          </a:r>
          <a:r>
            <a:rPr lang="cs-CZ" dirty="0" smtClean="0"/>
            <a:t>Jana </a:t>
          </a:r>
          <a:r>
            <a:rPr lang="cs-CZ" dirty="0" err="1" smtClean="0"/>
            <a:t>Brákorová</a:t>
          </a:r>
          <a:endParaRPr lang="cs-CZ" dirty="0"/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/>
      <dgm:spPr/>
      <dgm:t>
        <a:bodyPr/>
        <a:lstStyle/>
        <a:p>
          <a:pPr algn="l"/>
          <a:r>
            <a:rPr lang="cs-CZ" dirty="0"/>
            <a:t>Název : </a:t>
          </a:r>
          <a:r>
            <a:rPr lang="cs-CZ" dirty="0" smtClean="0"/>
            <a:t>VY_52_INOVACE_1/01_Ovoce a zelenina</a:t>
          </a:r>
          <a:endParaRPr lang="cs-CZ" dirty="0"/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C73C7642-F245-4585-8F88-243F9FAEF6CA}">
      <dgm:prSet/>
      <dgm:spPr/>
      <dgm:t>
        <a:bodyPr/>
        <a:lstStyle/>
        <a:p>
          <a:pPr algn="l"/>
          <a:r>
            <a:rPr lang="cs-CZ" dirty="0" smtClean="0"/>
            <a:t>Téma: Ovoce </a:t>
          </a:r>
          <a:endParaRPr lang="cs-CZ" dirty="0"/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EBC41103-E2E5-4D48-9B4B-425520D3D098}">
      <dgm:prSet/>
      <dgm:spPr/>
      <dgm:t>
        <a:bodyPr/>
        <a:lstStyle/>
        <a:p>
          <a:pPr algn="l"/>
          <a:r>
            <a:rPr lang="cs-CZ"/>
            <a:t>Číslo </a:t>
          </a:r>
          <a:r>
            <a:rPr lang="cs-CZ" smtClean="0"/>
            <a:t>projektu:CZ.1.07/1.4.00/21.0822</a:t>
          </a:r>
          <a:endParaRPr lang="cs-CZ" dirty="0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71045F8C-00FA-488E-A7BD-E2E6753D979D}" type="pres">
      <dgm:prSet presAssocID="{39F8B381-5807-488E-AC22-73DD4140ED4A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577EC6B-C980-4F34-8C69-4365E7B8FC8C}" type="pres">
      <dgm:prSet presAssocID="{445C7998-7549-48B0-BD68-D4F0167F02E5}" presName="circle1" presStyleLbl="node1" presStyleIdx="0" presStyleCnt="5"/>
      <dgm:spPr/>
    </dgm:pt>
    <dgm:pt modelId="{6940EB87-DC1D-4BC3-9408-9AC2E1FFC039}" type="pres">
      <dgm:prSet presAssocID="{445C7998-7549-48B0-BD68-D4F0167F02E5}" presName="space" presStyleCnt="0"/>
      <dgm:spPr/>
    </dgm:pt>
    <dgm:pt modelId="{BC35EE03-4121-4EF9-923D-7CB6D30D358D}" type="pres">
      <dgm:prSet presAssocID="{445C7998-7549-48B0-BD68-D4F0167F02E5}" presName="rect1" presStyleLbl="alignAcc1" presStyleIdx="0" presStyleCnt="5"/>
      <dgm:spPr/>
      <dgm:t>
        <a:bodyPr/>
        <a:lstStyle/>
        <a:p>
          <a:endParaRPr lang="cs-CZ"/>
        </a:p>
      </dgm:t>
    </dgm:pt>
    <dgm:pt modelId="{C95EEA27-3CBF-4645-A92D-9D8AF5C1CBFC}" type="pres">
      <dgm:prSet presAssocID="{FBBFC3EA-9D9D-4F3A-BEA6-9C2C0E46BF20}" presName="vertSpace2" presStyleLbl="node1" presStyleIdx="0" presStyleCnt="5"/>
      <dgm:spPr/>
    </dgm:pt>
    <dgm:pt modelId="{851BB866-B6AE-4566-893F-4C635BA974FC}" type="pres">
      <dgm:prSet presAssocID="{FBBFC3EA-9D9D-4F3A-BEA6-9C2C0E46BF20}" presName="circle2" presStyleLbl="node1" presStyleIdx="1" presStyleCnt="5"/>
      <dgm:spPr/>
    </dgm:pt>
    <dgm:pt modelId="{643EA938-EDE0-4533-ACCC-D2BD6F3A527C}" type="pres">
      <dgm:prSet presAssocID="{FBBFC3EA-9D9D-4F3A-BEA6-9C2C0E46BF20}" presName="rect2" presStyleLbl="alignAcc1" presStyleIdx="1" presStyleCnt="5"/>
      <dgm:spPr/>
      <dgm:t>
        <a:bodyPr/>
        <a:lstStyle/>
        <a:p>
          <a:endParaRPr lang="cs-CZ"/>
        </a:p>
      </dgm:t>
    </dgm:pt>
    <dgm:pt modelId="{92F31B18-D66D-4CC7-89B9-378928DE877D}" type="pres">
      <dgm:prSet presAssocID="{019433A1-1324-4DE1-9E6F-32B851095F74}" presName="vertSpace3" presStyleLbl="node1" presStyleIdx="1" presStyleCnt="5"/>
      <dgm:spPr/>
    </dgm:pt>
    <dgm:pt modelId="{902074E1-B931-4618-97F1-FADBE82E9C3C}" type="pres">
      <dgm:prSet presAssocID="{019433A1-1324-4DE1-9E6F-32B851095F74}" presName="circle3" presStyleLbl="node1" presStyleIdx="2" presStyleCnt="5"/>
      <dgm:spPr/>
    </dgm:pt>
    <dgm:pt modelId="{A3817367-F2BC-482F-8832-FA00B51DCCF3}" type="pres">
      <dgm:prSet presAssocID="{019433A1-1324-4DE1-9E6F-32B851095F74}" presName="rect3" presStyleLbl="alignAcc1" presStyleIdx="2" presStyleCnt="5"/>
      <dgm:spPr/>
      <dgm:t>
        <a:bodyPr/>
        <a:lstStyle/>
        <a:p>
          <a:endParaRPr lang="cs-CZ"/>
        </a:p>
      </dgm:t>
    </dgm:pt>
    <dgm:pt modelId="{2DD79E57-A63E-47D4-A1AB-6DF333476AD4}" type="pres">
      <dgm:prSet presAssocID="{C73C7642-F245-4585-8F88-243F9FAEF6CA}" presName="vertSpace4" presStyleLbl="node1" presStyleIdx="2" presStyleCnt="5"/>
      <dgm:spPr/>
    </dgm:pt>
    <dgm:pt modelId="{648967D3-ED80-4214-8D87-4E7012561E4A}" type="pres">
      <dgm:prSet presAssocID="{C73C7642-F245-4585-8F88-243F9FAEF6CA}" presName="circle4" presStyleLbl="node1" presStyleIdx="3" presStyleCnt="5"/>
      <dgm:spPr/>
    </dgm:pt>
    <dgm:pt modelId="{9A9B6F4F-B6FF-4F2D-B640-A8473E589523}" type="pres">
      <dgm:prSet presAssocID="{C73C7642-F245-4585-8F88-243F9FAEF6CA}" presName="rect4" presStyleLbl="alignAcc1" presStyleIdx="3" presStyleCnt="5"/>
      <dgm:spPr/>
      <dgm:t>
        <a:bodyPr/>
        <a:lstStyle/>
        <a:p>
          <a:endParaRPr lang="cs-CZ"/>
        </a:p>
      </dgm:t>
    </dgm:pt>
    <dgm:pt modelId="{13BD0FAF-9F2C-4708-9E63-A8E8E5252943}" type="pres">
      <dgm:prSet presAssocID="{EBC41103-E2E5-4D48-9B4B-425520D3D098}" presName="vertSpace5" presStyleLbl="node1" presStyleIdx="3" presStyleCnt="5"/>
      <dgm:spPr/>
    </dgm:pt>
    <dgm:pt modelId="{6821E7C9-5E4B-45FA-8F82-01E6F26FAA25}" type="pres">
      <dgm:prSet presAssocID="{EBC41103-E2E5-4D48-9B4B-425520D3D098}" presName="circle5" presStyleLbl="node1" presStyleIdx="4" presStyleCnt="5"/>
      <dgm:spPr/>
    </dgm:pt>
    <dgm:pt modelId="{3BA01B75-849B-4716-8BCD-084A86FF328F}" type="pres">
      <dgm:prSet presAssocID="{EBC41103-E2E5-4D48-9B4B-425520D3D098}" presName="rect5" presStyleLbl="alignAcc1" presStyleIdx="4" presStyleCnt="5" custLinFactNeighborX="-1515" custLinFactNeighborY="1786"/>
      <dgm:spPr/>
      <dgm:t>
        <a:bodyPr/>
        <a:lstStyle/>
        <a:p>
          <a:endParaRPr lang="cs-CZ"/>
        </a:p>
      </dgm:t>
    </dgm:pt>
    <dgm:pt modelId="{4D19AB04-24FA-40C2-B203-52AE3D15E171}" type="pres">
      <dgm:prSet presAssocID="{445C7998-7549-48B0-BD68-D4F0167F02E5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2BF48F-0145-4429-9E02-8FCA946CCE9E}" type="pres">
      <dgm:prSet presAssocID="{FBBFC3EA-9D9D-4F3A-BEA6-9C2C0E46BF20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7297F21-D4FD-4A41-AE58-814D01A6B5E7}" type="pres">
      <dgm:prSet presAssocID="{019433A1-1324-4DE1-9E6F-32B851095F74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9F530CB-4999-43B3-A00D-6AB53886BD77}" type="pres">
      <dgm:prSet presAssocID="{C73C7642-F245-4585-8F88-243F9FAEF6CA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27B6496-BF1B-4384-9217-9659064D5D6A}" type="pres">
      <dgm:prSet presAssocID="{EBC41103-E2E5-4D48-9B4B-425520D3D098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5F69F612-BCCE-4AB9-978A-EE5903EA4028}" type="presOf" srcId="{FBBFC3EA-9D9D-4F3A-BEA6-9C2C0E46BF20}" destId="{643EA938-EDE0-4533-ACCC-D2BD6F3A527C}" srcOrd="0" destOrd="0" presId="urn:microsoft.com/office/officeart/2005/8/layout/target3"/>
    <dgm:cxn modelId="{56D768D4-D8A8-4F09-8215-BEB7EB914931}" srcId="{39F8B381-5807-488E-AC22-73DD4140ED4A}" destId="{EBC41103-E2E5-4D48-9B4B-425520D3D098}" srcOrd="4" destOrd="0" parTransId="{66EC36A9-2BA2-4EC9-AAE7-037918B0215E}" sibTransId="{CD7C273C-2CBB-488A-8BF2-5D00DBC541E5}"/>
    <dgm:cxn modelId="{1C5D0075-9542-40B2-A210-6E44F32E9081}" type="presOf" srcId="{019433A1-1324-4DE1-9E6F-32B851095F74}" destId="{A3817367-F2BC-482F-8832-FA00B51DCCF3}" srcOrd="0" destOrd="0" presId="urn:microsoft.com/office/officeart/2005/8/layout/target3"/>
    <dgm:cxn modelId="{BB7C278B-88E7-4743-A53D-E74030657991}" type="presOf" srcId="{EBC41103-E2E5-4D48-9B4B-425520D3D098}" destId="{3BA01B75-849B-4716-8BCD-084A86FF328F}" srcOrd="0" destOrd="0" presId="urn:microsoft.com/office/officeart/2005/8/layout/target3"/>
    <dgm:cxn modelId="{3B5DD088-83B4-424E-9520-DF62B0FF488E}" type="presOf" srcId="{019433A1-1324-4DE1-9E6F-32B851095F74}" destId="{E7297F21-D4FD-4A41-AE58-814D01A6B5E7}" srcOrd="1" destOrd="0" presId="urn:microsoft.com/office/officeart/2005/8/layout/target3"/>
    <dgm:cxn modelId="{3941D727-4E25-49F3-B945-40485A6B4AC9}" type="presOf" srcId="{FBBFC3EA-9D9D-4F3A-BEA6-9C2C0E46BF20}" destId="{832BF48F-0145-4429-9E02-8FCA946CCE9E}" srcOrd="1" destOrd="0" presId="urn:microsoft.com/office/officeart/2005/8/layout/target3"/>
    <dgm:cxn modelId="{B2F7E6DF-19D8-44D9-A674-383F24CF76EE}" type="presOf" srcId="{39F8B381-5807-488E-AC22-73DD4140ED4A}" destId="{71045F8C-00FA-488E-A7BD-E2E6753D979D}" srcOrd="0" destOrd="0" presId="urn:microsoft.com/office/officeart/2005/8/layout/target3"/>
    <dgm:cxn modelId="{BD1EEEFB-7F1C-402F-9056-6FD5E03E266F}" type="presOf" srcId="{C73C7642-F245-4585-8F88-243F9FAEF6CA}" destId="{9A9B6F4F-B6FF-4F2D-B640-A8473E589523}" srcOrd="0" destOrd="0" presId="urn:microsoft.com/office/officeart/2005/8/layout/target3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1F49B47C-3126-4E74-8593-96D96E09C661}" type="presOf" srcId="{445C7998-7549-48B0-BD68-D4F0167F02E5}" destId="{BC35EE03-4121-4EF9-923D-7CB6D30D358D}" srcOrd="0" destOrd="0" presId="urn:microsoft.com/office/officeart/2005/8/layout/target3"/>
    <dgm:cxn modelId="{4455CCFF-D061-4409-A053-3C0FF78D8DF8}" type="presOf" srcId="{445C7998-7549-48B0-BD68-D4F0167F02E5}" destId="{4D19AB04-24FA-40C2-B203-52AE3D15E171}" srcOrd="1" destOrd="0" presId="urn:microsoft.com/office/officeart/2005/8/layout/target3"/>
    <dgm:cxn modelId="{0B1A698F-F162-4F9F-9C06-B931E9CE7352}" type="presOf" srcId="{EBC41103-E2E5-4D48-9B4B-425520D3D098}" destId="{A27B6496-BF1B-4384-9217-9659064D5D6A}" srcOrd="1" destOrd="0" presId="urn:microsoft.com/office/officeart/2005/8/layout/target3"/>
    <dgm:cxn modelId="{C24533D2-26E5-47EB-8A39-D4FB9E52EFE6}" srcId="{39F8B381-5807-488E-AC22-73DD4140ED4A}" destId="{FBBFC3EA-9D9D-4F3A-BEA6-9C2C0E46BF20}" srcOrd="1" destOrd="0" parTransId="{DDB8DF17-17D4-4A37-80A4-B2BE20408FA2}" sibTransId="{83B48451-91B6-4E15-99C9-0FE713D5286E}"/>
    <dgm:cxn modelId="{808A55A3-7A45-463B-8870-E66256D18048}" srcId="{39F8B381-5807-488E-AC22-73DD4140ED4A}" destId="{C73C7642-F245-4585-8F88-243F9FAEF6CA}" srcOrd="3" destOrd="0" parTransId="{3E2FFE2A-E7B1-401F-BAB6-893DF909FA64}" sibTransId="{C6F235C3-B62B-4F7C-8AF0-6D3C84052041}"/>
    <dgm:cxn modelId="{2AABEF54-0834-4679-A88E-AFB815D98457}" type="presOf" srcId="{C73C7642-F245-4585-8F88-243F9FAEF6CA}" destId="{59F530CB-4999-43B3-A00D-6AB53886BD77}" srcOrd="1" destOrd="0" presId="urn:microsoft.com/office/officeart/2005/8/layout/target3"/>
    <dgm:cxn modelId="{2A2BCF91-C654-4E19-950C-39AA1A49C169}" srcId="{39F8B381-5807-488E-AC22-73DD4140ED4A}" destId="{019433A1-1324-4DE1-9E6F-32B851095F74}" srcOrd="2" destOrd="0" parTransId="{2AB92C11-48B1-4C26-9CC1-F4AB2F53C03B}" sibTransId="{2716416C-EF69-44CA-AEFE-14F7FF081354}"/>
    <dgm:cxn modelId="{DE417697-1360-4D2C-A2E3-050893C4B368}" type="presParOf" srcId="{71045F8C-00FA-488E-A7BD-E2E6753D979D}" destId="{3577EC6B-C980-4F34-8C69-4365E7B8FC8C}" srcOrd="0" destOrd="0" presId="urn:microsoft.com/office/officeart/2005/8/layout/target3"/>
    <dgm:cxn modelId="{BA746E25-63F6-455E-8437-7538142DCC60}" type="presParOf" srcId="{71045F8C-00FA-488E-A7BD-E2E6753D979D}" destId="{6940EB87-DC1D-4BC3-9408-9AC2E1FFC039}" srcOrd="1" destOrd="0" presId="urn:microsoft.com/office/officeart/2005/8/layout/target3"/>
    <dgm:cxn modelId="{92A8CE7B-E6E2-4402-97B8-175A57F661F7}" type="presParOf" srcId="{71045F8C-00FA-488E-A7BD-E2E6753D979D}" destId="{BC35EE03-4121-4EF9-923D-7CB6D30D358D}" srcOrd="2" destOrd="0" presId="urn:microsoft.com/office/officeart/2005/8/layout/target3"/>
    <dgm:cxn modelId="{0FF4E96B-46F2-4412-B3BE-4681B80EC1F4}" type="presParOf" srcId="{71045F8C-00FA-488E-A7BD-E2E6753D979D}" destId="{C95EEA27-3CBF-4645-A92D-9D8AF5C1CBFC}" srcOrd="3" destOrd="0" presId="urn:microsoft.com/office/officeart/2005/8/layout/target3"/>
    <dgm:cxn modelId="{A3ABAC9B-F1D6-4BF1-8F9F-1CFA7D5452FB}" type="presParOf" srcId="{71045F8C-00FA-488E-A7BD-E2E6753D979D}" destId="{851BB866-B6AE-4566-893F-4C635BA974FC}" srcOrd="4" destOrd="0" presId="urn:microsoft.com/office/officeart/2005/8/layout/target3"/>
    <dgm:cxn modelId="{7E82B860-FD9F-4ACB-B88E-4A5C5DA0C644}" type="presParOf" srcId="{71045F8C-00FA-488E-A7BD-E2E6753D979D}" destId="{643EA938-EDE0-4533-ACCC-D2BD6F3A527C}" srcOrd="5" destOrd="0" presId="urn:microsoft.com/office/officeart/2005/8/layout/target3"/>
    <dgm:cxn modelId="{0CE95EC5-CD6B-4F1B-9F70-7EE244A97531}" type="presParOf" srcId="{71045F8C-00FA-488E-A7BD-E2E6753D979D}" destId="{92F31B18-D66D-4CC7-89B9-378928DE877D}" srcOrd="6" destOrd="0" presId="urn:microsoft.com/office/officeart/2005/8/layout/target3"/>
    <dgm:cxn modelId="{AC070EED-AF3E-4FC3-8B75-7C6D35ED3EE0}" type="presParOf" srcId="{71045F8C-00FA-488E-A7BD-E2E6753D979D}" destId="{902074E1-B931-4618-97F1-FADBE82E9C3C}" srcOrd="7" destOrd="0" presId="urn:microsoft.com/office/officeart/2005/8/layout/target3"/>
    <dgm:cxn modelId="{5D10847C-2F6A-4CE9-BC4D-A7218A1350AC}" type="presParOf" srcId="{71045F8C-00FA-488E-A7BD-E2E6753D979D}" destId="{A3817367-F2BC-482F-8832-FA00B51DCCF3}" srcOrd="8" destOrd="0" presId="urn:microsoft.com/office/officeart/2005/8/layout/target3"/>
    <dgm:cxn modelId="{4E97B4F5-D3B3-4890-ADD0-0050EC329A81}" type="presParOf" srcId="{71045F8C-00FA-488E-A7BD-E2E6753D979D}" destId="{2DD79E57-A63E-47D4-A1AB-6DF333476AD4}" srcOrd="9" destOrd="0" presId="urn:microsoft.com/office/officeart/2005/8/layout/target3"/>
    <dgm:cxn modelId="{43CDD00E-1CBE-4012-9798-185CB22808E6}" type="presParOf" srcId="{71045F8C-00FA-488E-A7BD-E2E6753D979D}" destId="{648967D3-ED80-4214-8D87-4E7012561E4A}" srcOrd="10" destOrd="0" presId="urn:microsoft.com/office/officeart/2005/8/layout/target3"/>
    <dgm:cxn modelId="{A7FEB41C-C84B-4731-B797-B9A9D3A246DC}" type="presParOf" srcId="{71045F8C-00FA-488E-A7BD-E2E6753D979D}" destId="{9A9B6F4F-B6FF-4F2D-B640-A8473E589523}" srcOrd="11" destOrd="0" presId="urn:microsoft.com/office/officeart/2005/8/layout/target3"/>
    <dgm:cxn modelId="{938FB67C-BB22-4CDA-8BD2-545B266ADCD0}" type="presParOf" srcId="{71045F8C-00FA-488E-A7BD-E2E6753D979D}" destId="{13BD0FAF-9F2C-4708-9E63-A8E8E5252943}" srcOrd="12" destOrd="0" presId="urn:microsoft.com/office/officeart/2005/8/layout/target3"/>
    <dgm:cxn modelId="{D3A98C09-1C7E-441D-9929-D9F44DFA6759}" type="presParOf" srcId="{71045F8C-00FA-488E-A7BD-E2E6753D979D}" destId="{6821E7C9-5E4B-45FA-8F82-01E6F26FAA25}" srcOrd="13" destOrd="0" presId="urn:microsoft.com/office/officeart/2005/8/layout/target3"/>
    <dgm:cxn modelId="{09618894-7317-46C5-8D88-18AE7580833F}" type="presParOf" srcId="{71045F8C-00FA-488E-A7BD-E2E6753D979D}" destId="{3BA01B75-849B-4716-8BCD-084A86FF328F}" srcOrd="14" destOrd="0" presId="urn:microsoft.com/office/officeart/2005/8/layout/target3"/>
    <dgm:cxn modelId="{00A003CF-4BAE-4A7E-B527-319406F52F72}" type="presParOf" srcId="{71045F8C-00FA-488E-A7BD-E2E6753D979D}" destId="{4D19AB04-24FA-40C2-B203-52AE3D15E171}" srcOrd="15" destOrd="0" presId="urn:microsoft.com/office/officeart/2005/8/layout/target3"/>
    <dgm:cxn modelId="{B9F96ACF-85A4-4F67-9A67-06B353F09EDA}" type="presParOf" srcId="{71045F8C-00FA-488E-A7BD-E2E6753D979D}" destId="{832BF48F-0145-4429-9E02-8FCA946CCE9E}" srcOrd="16" destOrd="0" presId="urn:microsoft.com/office/officeart/2005/8/layout/target3"/>
    <dgm:cxn modelId="{7677268B-9AEF-40D1-B5A6-0B94534D22AF}" type="presParOf" srcId="{71045F8C-00FA-488E-A7BD-E2E6753D979D}" destId="{E7297F21-D4FD-4A41-AE58-814D01A6B5E7}" srcOrd="17" destOrd="0" presId="urn:microsoft.com/office/officeart/2005/8/layout/target3"/>
    <dgm:cxn modelId="{C6075B10-3EE2-4CF3-99D8-F3BC65E2B5F7}" type="presParOf" srcId="{71045F8C-00FA-488E-A7BD-E2E6753D979D}" destId="{59F530CB-4999-43B3-A00D-6AB53886BD77}" srcOrd="18" destOrd="0" presId="urn:microsoft.com/office/officeart/2005/8/layout/target3"/>
    <dgm:cxn modelId="{A3CA29E0-E363-4275-A77B-8C9A32D8855C}" type="presParOf" srcId="{71045F8C-00FA-488E-A7BD-E2E6753D979D}" destId="{A27B6496-BF1B-4384-9217-9659064D5D6A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77EC6B-C980-4F34-8C69-4365E7B8FC8C}">
      <dsp:nvSpPr>
        <dsp:cNvPr id="0" name=""/>
        <dsp:cNvSpPr/>
      </dsp:nvSpPr>
      <dsp:spPr>
        <a:xfrm>
          <a:off x="0" y="0"/>
          <a:ext cx="4032447" cy="4032447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C35EE03-4121-4EF9-923D-7CB6D30D358D}">
      <dsp:nvSpPr>
        <dsp:cNvPr id="0" name=""/>
        <dsp:cNvSpPr/>
      </dsp:nvSpPr>
      <dsp:spPr>
        <a:xfrm>
          <a:off x="2016223" y="0"/>
          <a:ext cx="4752528" cy="403244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Název školy:    </a:t>
          </a:r>
          <a:r>
            <a:rPr lang="cs-CZ" sz="1800" kern="1200" dirty="0" smtClean="0"/>
            <a:t>MŠ </a:t>
          </a:r>
          <a:r>
            <a:rPr lang="cs-CZ" sz="1800" kern="1200" smtClean="0"/>
            <a:t>a ZŠ,Veselí </a:t>
          </a:r>
          <a:r>
            <a:rPr lang="cs-CZ" sz="1800" kern="1200" dirty="0" smtClean="0"/>
            <a:t>nad Moravou, Kollárova 1045</a:t>
          </a:r>
          <a:endParaRPr lang="cs-CZ" sz="1800" kern="1200" dirty="0"/>
        </a:p>
      </dsp:txBody>
      <dsp:txXfrm>
        <a:off x="2016223" y="0"/>
        <a:ext cx="4752528" cy="645191"/>
      </dsp:txXfrm>
    </dsp:sp>
    <dsp:sp modelId="{851BB866-B6AE-4566-893F-4C635BA974FC}">
      <dsp:nvSpPr>
        <dsp:cNvPr id="0" name=""/>
        <dsp:cNvSpPr/>
      </dsp:nvSpPr>
      <dsp:spPr>
        <a:xfrm>
          <a:off x="423407" y="645191"/>
          <a:ext cx="3185633" cy="318563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43EA938-EDE0-4533-ACCC-D2BD6F3A527C}">
      <dsp:nvSpPr>
        <dsp:cNvPr id="0" name=""/>
        <dsp:cNvSpPr/>
      </dsp:nvSpPr>
      <dsp:spPr>
        <a:xfrm>
          <a:off x="2016223" y="645191"/>
          <a:ext cx="4752528" cy="318563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Autor: </a:t>
          </a:r>
          <a:r>
            <a:rPr lang="cs-CZ" sz="1800" kern="1200" dirty="0" smtClean="0"/>
            <a:t>Jana </a:t>
          </a:r>
          <a:r>
            <a:rPr lang="cs-CZ" sz="1800" kern="1200" dirty="0" err="1" smtClean="0"/>
            <a:t>Brákorová</a:t>
          </a:r>
          <a:endParaRPr lang="cs-CZ" sz="1800" kern="1200" dirty="0"/>
        </a:p>
      </dsp:txBody>
      <dsp:txXfrm>
        <a:off x="2016223" y="645191"/>
        <a:ext cx="4752528" cy="645191"/>
      </dsp:txXfrm>
    </dsp:sp>
    <dsp:sp modelId="{902074E1-B931-4618-97F1-FADBE82E9C3C}">
      <dsp:nvSpPr>
        <dsp:cNvPr id="0" name=""/>
        <dsp:cNvSpPr/>
      </dsp:nvSpPr>
      <dsp:spPr>
        <a:xfrm>
          <a:off x="846814" y="1290383"/>
          <a:ext cx="2338819" cy="2338819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3817367-F2BC-482F-8832-FA00B51DCCF3}">
      <dsp:nvSpPr>
        <dsp:cNvPr id="0" name=""/>
        <dsp:cNvSpPr/>
      </dsp:nvSpPr>
      <dsp:spPr>
        <a:xfrm>
          <a:off x="2016223" y="1290383"/>
          <a:ext cx="4752528" cy="233881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Název : </a:t>
          </a:r>
          <a:r>
            <a:rPr lang="cs-CZ" sz="1800" kern="1200" dirty="0" smtClean="0"/>
            <a:t>VY_52_INOVACE_1/01_Ovoce a zelenina</a:t>
          </a:r>
          <a:endParaRPr lang="cs-CZ" sz="1800" kern="1200" dirty="0"/>
        </a:p>
      </dsp:txBody>
      <dsp:txXfrm>
        <a:off x="2016223" y="1290383"/>
        <a:ext cx="4752528" cy="645191"/>
      </dsp:txXfrm>
    </dsp:sp>
    <dsp:sp modelId="{648967D3-ED80-4214-8D87-4E7012561E4A}">
      <dsp:nvSpPr>
        <dsp:cNvPr id="0" name=""/>
        <dsp:cNvSpPr/>
      </dsp:nvSpPr>
      <dsp:spPr>
        <a:xfrm>
          <a:off x="1270221" y="1935575"/>
          <a:ext cx="1492005" cy="1492005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A9B6F4F-B6FF-4F2D-B640-A8473E589523}">
      <dsp:nvSpPr>
        <dsp:cNvPr id="0" name=""/>
        <dsp:cNvSpPr/>
      </dsp:nvSpPr>
      <dsp:spPr>
        <a:xfrm>
          <a:off x="2016223" y="1935575"/>
          <a:ext cx="4752528" cy="149200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/>
            <a:t>Téma: Ovoce </a:t>
          </a:r>
          <a:endParaRPr lang="cs-CZ" sz="1800" kern="1200" dirty="0"/>
        </a:p>
      </dsp:txBody>
      <dsp:txXfrm>
        <a:off x="2016223" y="1935575"/>
        <a:ext cx="4752528" cy="645191"/>
      </dsp:txXfrm>
    </dsp:sp>
    <dsp:sp modelId="{6821E7C9-5E4B-45FA-8F82-01E6F26FAA25}">
      <dsp:nvSpPr>
        <dsp:cNvPr id="0" name=""/>
        <dsp:cNvSpPr/>
      </dsp:nvSpPr>
      <dsp:spPr>
        <a:xfrm>
          <a:off x="1693628" y="2580766"/>
          <a:ext cx="645191" cy="645191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BA01B75-849B-4716-8BCD-084A86FF328F}">
      <dsp:nvSpPr>
        <dsp:cNvPr id="0" name=""/>
        <dsp:cNvSpPr/>
      </dsp:nvSpPr>
      <dsp:spPr>
        <a:xfrm>
          <a:off x="1944223" y="2592289"/>
          <a:ext cx="4752528" cy="645191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/>
            <a:t>Číslo </a:t>
          </a:r>
          <a:r>
            <a:rPr lang="cs-CZ" sz="1800" kern="1200" smtClean="0"/>
            <a:t>projektu:CZ.1.07/1.4.00/21.0822</a:t>
          </a:r>
          <a:endParaRPr lang="cs-CZ" sz="1800" kern="1200" dirty="0"/>
        </a:p>
      </dsp:txBody>
      <dsp:txXfrm>
        <a:off x="1944223" y="2592289"/>
        <a:ext cx="4752528" cy="64519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21.5.2012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21.5.2012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21.5.2012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21.5.2012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21.5.2012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21.5.2012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21.5.2012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21.5.2012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21.5.2012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21.5.2012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21.5.2012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402CD3B8-8B97-4C13-ABBD-C0BF8712391E}" type="datetimeFigureOut">
              <a:rPr lang="cs-CZ" smtClean="0"/>
              <a:pPr/>
              <a:t>21.5.2012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>
        <p14:flash/>
      </p:transition>
    </mc:Choice>
    <mc:Fallback xmlns="">
      <p:transition spd="slow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2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hyperlink" Target="http://cs.wikipedia.org/wiki/Ovoce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5.jpeg"/><Relationship Id="rId7" Type="http://schemas.openxmlformats.org/officeDocument/2006/relationships/image" Target="../media/image9.emf"/><Relationship Id="rId2" Type="http://schemas.openxmlformats.org/officeDocument/2006/relationships/hyperlink" Target="http://upload.wikimedia.org/wikipedia/commons/c/cf/Pears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jpeg"/><Relationship Id="rId5" Type="http://schemas.openxmlformats.org/officeDocument/2006/relationships/image" Target="../media/image7.wmf"/><Relationship Id="rId4" Type="http://schemas.openxmlformats.org/officeDocument/2006/relationships/image" Target="../media/image6.emf"/><Relationship Id="rId9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jpeg"/><Relationship Id="rId3" Type="http://schemas.openxmlformats.org/officeDocument/2006/relationships/image" Target="../media/image13.jpeg"/><Relationship Id="rId7" Type="http://schemas.openxmlformats.org/officeDocument/2006/relationships/image" Target="../media/image17.jpeg"/><Relationship Id="rId2" Type="http://schemas.openxmlformats.org/officeDocument/2006/relationships/image" Target="../media/image12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wmf"/><Relationship Id="rId5" Type="http://schemas.openxmlformats.org/officeDocument/2006/relationships/image" Target="../media/image15.wmf"/><Relationship Id="rId4" Type="http://schemas.openxmlformats.org/officeDocument/2006/relationships/image" Target="../media/image14.wmf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wmf"/><Relationship Id="rId3" Type="http://schemas.openxmlformats.org/officeDocument/2006/relationships/image" Target="../media/image5.jpeg"/><Relationship Id="rId7" Type="http://schemas.openxmlformats.org/officeDocument/2006/relationships/image" Target="../media/image10.emf"/><Relationship Id="rId2" Type="http://schemas.openxmlformats.org/officeDocument/2006/relationships/hyperlink" Target="http://upload.wikimedia.org/wikipedia/commons/c/cf/Pears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emf"/><Relationship Id="rId5" Type="http://schemas.openxmlformats.org/officeDocument/2006/relationships/image" Target="../media/image7.wmf"/><Relationship Id="rId4" Type="http://schemas.openxmlformats.org/officeDocument/2006/relationships/image" Target="../media/image6.emf"/><Relationship Id="rId9" Type="http://schemas.openxmlformats.org/officeDocument/2006/relationships/image" Target="../media/image15.wmf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http://www.office.microsoft.com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1679070657"/>
              </p:ext>
            </p:extLst>
          </p:nvPr>
        </p:nvGraphicFramePr>
        <p:xfrm>
          <a:off x="1259632" y="1700808"/>
          <a:ext cx="6768752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17144"/>
            <a:ext cx="5402263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396999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Materiál je určen pro výuku předmětu Prvouka - </a:t>
            </a:r>
            <a:r>
              <a:rPr lang="cs-CZ" dirty="0" err="1" smtClean="0"/>
              <a:t>I.období</a:t>
            </a:r>
            <a:r>
              <a:rPr lang="cs-CZ" dirty="0" smtClean="0"/>
              <a:t> na základní škole praktické</a:t>
            </a:r>
          </a:p>
          <a:p>
            <a:r>
              <a:rPr lang="cs-CZ" dirty="0" smtClean="0"/>
              <a:t>Určeno pro procvičování učiva a práci s interaktivní tabulí</a:t>
            </a:r>
          </a:p>
          <a:p>
            <a:r>
              <a:rPr lang="cs-CZ" dirty="0" smtClean="0"/>
              <a:t>Děti reagovaly správně,měly znalosti </a:t>
            </a:r>
            <a:r>
              <a:rPr lang="cs-CZ" smtClean="0"/>
              <a:t>i </a:t>
            </a:r>
            <a:r>
              <a:rPr lang="cs-CZ" smtClean="0"/>
              <a:t>přehled</a:t>
            </a:r>
            <a:endParaRPr lang="cs-CZ" dirty="0" smtClean="0"/>
          </a:p>
          <a:p>
            <a:r>
              <a:rPr lang="cs-CZ" dirty="0" smtClean="0"/>
              <a:t>Doba vzniku říjen 2011</a:t>
            </a:r>
          </a:p>
          <a:p>
            <a:r>
              <a:rPr lang="cs-CZ" dirty="0"/>
              <a:t>Ověřeno 30.11.2011</a:t>
            </a:r>
          </a:p>
          <a:p>
            <a:endParaRPr lang="cs-CZ" dirty="0" smtClean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102295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cs-CZ" dirty="0" smtClean="0">
                <a:solidFill>
                  <a:schemeClr val="accent3"/>
                </a:solidFill>
              </a:rPr>
              <a:t>Naše ovoce</a:t>
            </a:r>
            <a:r>
              <a:rPr lang="cs-CZ" dirty="0" smtClean="0"/>
              <a:t>                        </a:t>
            </a:r>
            <a:r>
              <a:rPr lang="cs-CZ" dirty="0" smtClean="0">
                <a:solidFill>
                  <a:schemeClr val="accent3"/>
                </a:solidFill>
              </a:rPr>
              <a:t>Exotické ovoce</a:t>
            </a:r>
            <a:endParaRPr lang="cs-CZ" dirty="0">
              <a:solidFill>
                <a:schemeClr val="accent3"/>
              </a:solidFill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bg1"/>
                </a:solidFill>
              </a:rPr>
              <a:t>OVOCE</a:t>
            </a:r>
            <a:endParaRPr lang="cs-CZ" dirty="0">
              <a:solidFill>
                <a:schemeClr val="bg1"/>
              </a:solidFill>
            </a:endParaRPr>
          </a:p>
        </p:txBody>
      </p:sp>
      <p:pic>
        <p:nvPicPr>
          <p:cNvPr id="1026" name="Picture 2" descr="C:\Documents and Settings\brakorova\Local Settings\Temporary Internet Files\Content.IE5\4TN8XVJD\MP900403149[1]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4221088"/>
            <a:ext cx="2192672" cy="14669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152" y="3861048"/>
            <a:ext cx="2238375" cy="2355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523678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cs-CZ" dirty="0" smtClean="0"/>
          </a:p>
          <a:p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Naše ovoce</a:t>
            </a:r>
            <a:endParaRPr lang="cs-CZ" dirty="0"/>
          </a:p>
        </p:txBody>
      </p:sp>
      <p:pic>
        <p:nvPicPr>
          <p:cNvPr id="2050" name="Picture 2" descr="Soubor:Pears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3140968"/>
            <a:ext cx="1032146" cy="15731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20011" y="3140968"/>
            <a:ext cx="1347766" cy="13477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 descr="C:\Documents and Settings\brakorova\Local Settings\Temporary Internet Files\Content.IE5\JB9NTWGH\MC900246167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8" y="3085434"/>
            <a:ext cx="1183666" cy="14333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C:\Documents and Settings\brakorova\Local Settings\Temporary Internet Files\Content.IE5\5MZ08ILQ\MP900402107[1]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4661958" y="2844002"/>
            <a:ext cx="2052124" cy="30766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11275" y="5063436"/>
            <a:ext cx="1714500" cy="1714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5" name="Picture 7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0272" y="2844002"/>
            <a:ext cx="1479557" cy="22150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61" name="Picture 13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0356" y="5059011"/>
            <a:ext cx="2123222" cy="15145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45463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Exotické ovoce</a:t>
            </a:r>
            <a:endParaRPr lang="cs-CZ" dirty="0"/>
          </a:p>
        </p:txBody>
      </p:sp>
      <p:pic>
        <p:nvPicPr>
          <p:cNvPr id="4101" name="Picture 5" descr="C:\Documents and Settings\brakorova\Local Settings\Temporary Internet Files\Content.IE5\JB9NTWGH\MC900246109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988840"/>
            <a:ext cx="1484390" cy="16320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4" name="Picture 8" descr="C:\Documents and Settings\brakorova\Local Settings\Temporary Internet Files\Content.IE5\ETYGIVMV\MP900400599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2204864"/>
            <a:ext cx="1824079" cy="22806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5" name="Picture 9" descr="C:\Documents and Settings\brakorova\Local Settings\Temporary Internet Files\Content.IE5\5MZ08ILQ\MC900246115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3968" y="2476601"/>
            <a:ext cx="1842570" cy="13450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6" name="Picture 10" descr="C:\Documents and Settings\brakorova\Local Settings\Temporary Internet Files\Content.IE5\5MZ08ILQ\MC900112612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588224" y="2649896"/>
            <a:ext cx="1499599" cy="13905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7" name="Picture 11" descr="C:\Documents and Settings\brakorova\Local Settings\Temporary Internet Files\Content.IE5\JB9NTWGH\MC900336242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6522" y="4206688"/>
            <a:ext cx="1733404" cy="14284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8" name="Picture 12" descr="C:\Documents and Settings\brakorova\Local Settings\Temporary Internet Files\Content.IE5\JB9NTWGH\MP900402073[1]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23691" y="4417304"/>
            <a:ext cx="1329065" cy="19926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9" name="Picture 13" descr="C:\Documents and Settings\brakorova\Local Settings\Temporary Internet Files\Content.IE5\5MZ08ILQ\MP900405250[1]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776" y="4697761"/>
            <a:ext cx="3024336" cy="21602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612117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Rozděl</a:t>
            </a:r>
            <a:endParaRPr lang="cs-CZ" dirty="0"/>
          </a:p>
        </p:txBody>
      </p:sp>
      <p:pic>
        <p:nvPicPr>
          <p:cNvPr id="2050" name="Picture 2" descr="Soubor:Pears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6259" y="1512265"/>
            <a:ext cx="1032146" cy="15731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0608" y="4797152"/>
            <a:ext cx="1347766" cy="13477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 descr="C:\Documents and Settings\brakorova\Local Settings\Temporary Internet Files\Content.IE5\JB9NTWGH\MC900246167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6628" y="3085434"/>
            <a:ext cx="1183666" cy="14333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9107" y="3085434"/>
            <a:ext cx="1714500" cy="1714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5" name="Picture 7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43607" y="1540449"/>
            <a:ext cx="1479557" cy="22150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11" descr="C:\Documents and Settings\brakorova\Local Settings\Temporary Internet Files\Content.IE5\JB9NTWGH\MC900336242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79926" y="4904552"/>
            <a:ext cx="1733404" cy="14284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10" descr="C:\Documents and Settings\brakorova\Local Settings\Temporary Internet Files\Content.IE5\5MZ08ILQ\MC900112612[1].wmf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3491880" y="1340768"/>
            <a:ext cx="1499599" cy="13905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Zaoblený obdélníkový popisek 3"/>
          <p:cNvSpPr/>
          <p:nvPr/>
        </p:nvSpPr>
        <p:spPr>
          <a:xfrm>
            <a:off x="755576" y="3284984"/>
            <a:ext cx="1124350" cy="1008112"/>
          </a:xfrm>
          <a:prstGeom prst="wedgeRoundRectCallout">
            <a:avLst/>
          </a:prstGeom>
          <a:ln w="38100"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smtClean="0"/>
              <a:t>naše</a:t>
            </a:r>
            <a:endParaRPr lang="cs-CZ" sz="2400" b="1" dirty="0"/>
          </a:p>
        </p:txBody>
      </p:sp>
      <p:sp>
        <p:nvSpPr>
          <p:cNvPr id="15" name="Zaoblený obdélníkový popisek 14"/>
          <p:cNvSpPr/>
          <p:nvPr/>
        </p:nvSpPr>
        <p:spPr>
          <a:xfrm>
            <a:off x="6519460" y="4610663"/>
            <a:ext cx="1508924" cy="1008112"/>
          </a:xfrm>
          <a:prstGeom prst="wedgeRoundRectCallout">
            <a:avLst/>
          </a:prstGeom>
          <a:ln w="38100"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smtClean="0"/>
              <a:t>exotické</a:t>
            </a:r>
            <a:endParaRPr lang="cs-CZ" sz="2400" b="1" dirty="0"/>
          </a:p>
        </p:txBody>
      </p:sp>
    </p:spTree>
    <p:extLst>
      <p:ext uri="{BB962C8B-B14F-4D97-AF65-F5344CB8AC3E}">
        <p14:creationId xmlns:p14="http://schemas.microsoft.com/office/powerpoint/2010/main" val="4594415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1200" dirty="0" smtClean="0"/>
              <a:t>Ilustrace: </a:t>
            </a:r>
            <a:r>
              <a:rPr lang="cs-CZ" sz="1200" dirty="0" smtClean="0">
                <a:hlinkClick r:id="rId2"/>
              </a:rPr>
              <a:t>www.office.microsoft.com</a:t>
            </a:r>
            <a:endParaRPr lang="cs-CZ" sz="1200" dirty="0" smtClean="0"/>
          </a:p>
          <a:p>
            <a:r>
              <a:rPr lang="cs-CZ" sz="1200" dirty="0" err="1"/>
              <a:t>Ambersweet</a:t>
            </a:r>
            <a:r>
              <a:rPr lang="cs-CZ" sz="1200" dirty="0"/>
              <a:t> oranges.jpg. In </a:t>
            </a:r>
            <a:r>
              <a:rPr lang="cs-CZ" sz="1200" i="1" dirty="0" err="1"/>
              <a:t>Wikipedia</a:t>
            </a:r>
            <a:r>
              <a:rPr lang="cs-CZ" sz="1200" i="1" dirty="0"/>
              <a:t> : </a:t>
            </a:r>
            <a:r>
              <a:rPr lang="cs-CZ" sz="1200" i="1" dirty="0" err="1"/>
              <a:t>the</a:t>
            </a:r>
            <a:r>
              <a:rPr lang="cs-CZ" sz="1200" i="1" dirty="0"/>
              <a:t> free </a:t>
            </a:r>
            <a:r>
              <a:rPr lang="cs-CZ" sz="1200" i="1" dirty="0" err="1"/>
              <a:t>encyclopedia</a:t>
            </a:r>
            <a:r>
              <a:rPr lang="cs-CZ" sz="1200" dirty="0"/>
              <a:t> [online]. St. </a:t>
            </a:r>
            <a:r>
              <a:rPr lang="cs-CZ" sz="1200" dirty="0" err="1"/>
              <a:t>Petersburg</a:t>
            </a:r>
            <a:r>
              <a:rPr lang="cs-CZ" sz="1200" dirty="0"/>
              <a:t> (Florida) : </a:t>
            </a:r>
            <a:r>
              <a:rPr lang="cs-CZ" sz="1200" dirty="0" err="1"/>
              <a:t>Wikipedia</a:t>
            </a:r>
            <a:r>
              <a:rPr lang="cs-CZ" sz="1200" dirty="0"/>
              <a:t> </a:t>
            </a:r>
            <a:r>
              <a:rPr lang="cs-CZ" sz="1200" dirty="0" err="1"/>
              <a:t>Foundation</a:t>
            </a:r>
            <a:r>
              <a:rPr lang="cs-CZ" sz="1200" dirty="0"/>
              <a:t>, 24.5.2005 [cit. 2011-10-04]. Dostupné z WWW: &lt;http://cs.wikipedia.org/wiki/</a:t>
            </a:r>
            <a:r>
              <a:rPr lang="cs-CZ" sz="1200" dirty="0" err="1"/>
              <a:t>Soubor:Ambersweet_oranges.jpg</a:t>
            </a:r>
            <a:r>
              <a:rPr lang="cs-CZ" sz="1200" dirty="0"/>
              <a:t>&gt;.</a:t>
            </a:r>
          </a:p>
          <a:p>
            <a:r>
              <a:rPr lang="cs-CZ" sz="1200" dirty="0"/>
              <a:t>Pears.jpg. In </a:t>
            </a:r>
            <a:r>
              <a:rPr lang="cs-CZ" sz="1200" i="1" dirty="0" err="1"/>
              <a:t>Wikipedia</a:t>
            </a:r>
            <a:r>
              <a:rPr lang="cs-CZ" sz="1200" i="1" dirty="0"/>
              <a:t> : </a:t>
            </a:r>
            <a:r>
              <a:rPr lang="cs-CZ" sz="1200" i="1" dirty="0" err="1"/>
              <a:t>the</a:t>
            </a:r>
            <a:r>
              <a:rPr lang="cs-CZ" sz="1200" i="1" dirty="0"/>
              <a:t> free </a:t>
            </a:r>
            <a:r>
              <a:rPr lang="cs-CZ" sz="1200" i="1" dirty="0" err="1"/>
              <a:t>encyclopedia</a:t>
            </a:r>
            <a:r>
              <a:rPr lang="cs-CZ" sz="1200" dirty="0"/>
              <a:t> [online]. St. </a:t>
            </a:r>
            <a:r>
              <a:rPr lang="cs-CZ" sz="1200" dirty="0" err="1"/>
              <a:t>Petersburg</a:t>
            </a:r>
            <a:r>
              <a:rPr lang="cs-CZ" sz="1200" dirty="0"/>
              <a:t> (Florida) : </a:t>
            </a:r>
            <a:r>
              <a:rPr lang="cs-CZ" sz="1200" dirty="0" err="1"/>
              <a:t>Wikipedia</a:t>
            </a:r>
            <a:r>
              <a:rPr lang="cs-CZ" sz="1200" dirty="0"/>
              <a:t> </a:t>
            </a:r>
            <a:r>
              <a:rPr lang="cs-CZ" sz="1200" dirty="0" err="1"/>
              <a:t>Foundation</a:t>
            </a:r>
            <a:r>
              <a:rPr lang="cs-CZ" sz="1200" dirty="0"/>
              <a:t>, 24.3.2005 [cit. 2011-10-04]. Dostupné z WWW: &lt;http://cs.wikipedia.org/wiki/</a:t>
            </a:r>
            <a:r>
              <a:rPr lang="cs-CZ" sz="1200" dirty="0" err="1"/>
              <a:t>Soubor:Pears.jpg</a:t>
            </a:r>
            <a:r>
              <a:rPr lang="cs-CZ" sz="1200" dirty="0"/>
              <a:t>&gt;.</a:t>
            </a:r>
          </a:p>
          <a:p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621800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Vlnění">
  <a:themeElements>
    <a:clrScheme name="Vlnění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Vlnění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Vlnění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138</TotalTime>
  <Words>94</Words>
  <Application>Microsoft Office PowerPoint</Application>
  <PresentationFormat>Předvádění na obrazovce (4:3)</PresentationFormat>
  <Paragraphs>22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Vlnění</vt:lpstr>
      <vt:lpstr>Prezentace aplikace PowerPoint</vt:lpstr>
      <vt:lpstr>Anotace</vt:lpstr>
      <vt:lpstr>OVOCE</vt:lpstr>
      <vt:lpstr>Naše ovoce</vt:lpstr>
      <vt:lpstr>Exotické ovoce</vt:lpstr>
      <vt:lpstr>Rozděl</vt:lpstr>
      <vt:lpstr>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pc</dc:creator>
  <cp:lastModifiedBy>Jana Brákorová</cp:lastModifiedBy>
  <cp:revision>20</cp:revision>
  <dcterms:created xsi:type="dcterms:W3CDTF">2011-08-21T15:31:45Z</dcterms:created>
  <dcterms:modified xsi:type="dcterms:W3CDTF">2012-05-21T07:03:37Z</dcterms:modified>
</cp:coreProperties>
</file>