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7" r:id="rId3"/>
    <p:sldId id="259" r:id="rId4"/>
    <p:sldId id="260" r:id="rId5"/>
    <p:sldId id="261" r:id="rId6"/>
    <p:sldId id="262" r:id="rId7"/>
    <p:sldId id="264" r:id="rId8"/>
    <p:sldId id="266" r:id="rId9"/>
    <p:sldId id="269" r:id="rId10"/>
    <p:sldId id="263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95" autoAdjust="0"/>
    <p:restoredTop sz="94660"/>
  </p:normalViewPr>
  <p:slideViewPr>
    <p:cSldViewPr>
      <p:cViewPr>
        <p:scale>
          <a:sx n="70" d="100"/>
          <a:sy n="70" d="100"/>
        </p:scale>
        <p:origin x="-1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9CB86E">
                <a:alpha val="28000"/>
              </a:srgbClr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oesburgermolen.jpg?uselang=cs" TargetMode="External"/><Relationship Id="rId2" Type="http://schemas.openxmlformats.org/officeDocument/2006/relationships/hyperlink" Target="http://cs.wikipedia.org/wiki/Soubor:The_Windmill_at_Wijk_bij_Duurstede_1670_Ruisdael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HOSPODÁŘSTVÍ A SPOLEČNOST VE DRUHÉ POLOVINĚ 17. A 		NA POČÁTKU 18. STOLETÍ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Hospodářství a společnost ve druhé polovině 17. a na počátku 18. století. Prezentace je určena pro septimu víceletého gymnázia a paralelní třetí ročník čtyřletého gymnázia. Jde o standardní učivo, které se skládá z textů, obrázků a animací.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648072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HOSPODÁŘSTVÍ A SPOLEČNOST VE DRUHÉ POLOVINĚ 17. A NA POČÁTKU 18. STOLETÍ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ZMĚNY NA VENKOVĚ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326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Třicetiletá válka, živelné katastrofy a vystěhovalectví v první polovině 17. století způsobily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velký úbytek obyvatel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– populační růst se tak na čas zastavil. Některé oblasti se téměř vylidnily. Tyto ztráty byly vyrovnány až na počátku 18. století.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Přesto však na venkově docházelo k zásadním změnám 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 průběhu 17. století nastal postupný přechod od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trojpolního systému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systému střídavému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Půda tak byla kvalitněji obdělána a zvýšily se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výnosy obilovin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Zaváděly se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nové plodiny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brambory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kukuřice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– zlepšila se tak výživa obyvatel.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Pěstování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pícnin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(jetel) umožnilo zvýšit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stavy dobytka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a zároveň produkci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masa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mléka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Změny však neprobíhaly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rovnoměrně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Nejprve pokročily vyspělé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západoevropské oblasti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poté až střední Evropa a některé východoevropské oblasti.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Vše také záviselo na uspořádání společnosti. V Anglii, Nizozemí a Skandinávii existovala silná vrstva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svobodných sedláků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V ostatních částech Evropy přetrvávalo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poddanství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PODDANÍ A VRCHNOST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 středoevropský prostor bylo charakteristické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poddanství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Závislost poddaných se po třicetileté válce ještě více prohloubila.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Vrchnosti pocítily výrazný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nedostatek pracovních sil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snažily se proto poddané k půdě ještě více připoutat.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Součástí tohoto systému byla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robota – robotní práce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poddaných na vrchnostenské půdě (výkonnost byla asi 10%, práce nedbalá). Lišila se podle oblastí a podle ročního období. Bohatší sedláci například robotu nevykonávali osobně, ale posílali za sebe čeledíny. Nespokojenost s robotou a často krutým zacházením ze strany vrchnosti vedla k řadě vzpour (v Čechách největší roku 1680). Panovníci pak často přistupovali k regulaci roboty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tzv. robotními patenty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Život poddaných byl tak v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rukou vrchnosti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ta často rozhodovala téměř o všem. Např. povolovala přestěhování, ženitbu, studia.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Nejhorší  poměry panovaly na východě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Polska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v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Rusku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zde byli poddaní v postavení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nevolníků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kteří byli zbaveni téměř všech svých práv a vrchnost s nimi volně disponovala.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oblastech s poddanými pak převládal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šlechtický (feudálně-robotní) velkostatek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zatímco v Nizozemí či Anglii existoval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farmářský (obchodně-podnikatelský) systém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založený na principu pronájmu půdy.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MANUFAKTURY A ŘEMESLA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počátku 17. století stále převládala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rukodělná výroba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Přesto však již docházelo k rozpadům starých cechovních tradic a řemeslná malovýroba přecházela na nový systém –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výrobu manufakturní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Manufaktury pracovaly na principu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dělby práce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soustředění několika profesí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na jedno místo. Zároveň začínaly využívat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nové výrobní technologie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energie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stroje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Významně se rozvinula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těžba a zpracování železa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textilní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sklářská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výroba.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Základními zdroji energie zůstávaly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voda, vítr a palivové dříví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Zvýšená poptávka po železe, jehož výrova spotřebovávala obrovské množství tepla, vedla k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devastaci lesů v západní Evropě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Proto se začal v Anglii využívat nový zdroj energie –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kamenné uhlí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412776"/>
            <a:ext cx="4157030" cy="525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File:Doesburgermol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12776"/>
            <a:ext cx="3895872" cy="5276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OBCHOD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Stoupající výroba, vystěhovalectví a zakládání kolonií vedlo k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rozvoji obchodu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Mezi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nejvýznamnější obchodní centra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patřily: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Amsterodam – Nizozemí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Londýn, Liverpool – Anglie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Lisabon – Portugalsko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Paříž, Lyon – Francie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Hamburk - Německo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Stockholm, Štětín – Švédsko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 těchto měst směřoval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dálkový obchod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který spojoval mateřské země s jejich koloniemi.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Právě zámořský obchod byl předpokladem dalšího rozvoje velkých států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MYŠLENÍ, VĚDA, 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764704"/>
            <a:ext cx="4316288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novověké filosofii nastupuje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racionalismus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empirismus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dochází k dalšímu rozvoji vědy.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Věda je přímo podporována vědeckými společnostmi –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Královská společnost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Londýně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(1662),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Královská akademie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Paříži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(1666). Ty svým exaktním přístupem doplňovaly humanitně založené university.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Významné objevy: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Robert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Boyle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zákon plynu.</a:t>
            </a: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Isaac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Newton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gravitační zákony.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Robert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Hook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deformace těles.</a:t>
            </a: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Wiliam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Harvey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krevní oběh.</a:t>
            </a: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Carl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Liné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hierarchie živočichů.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Otto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von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Guericke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manometr.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Gabriel Daniel Fahrenheit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rtuťový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316288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Anders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Celsius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stupnice teploměru.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Denis Papin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tlakový hrnec.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Benjamin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Huntsman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litá ocel.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Významní filosofové: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René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Descartes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Baruch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Spinoza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Gottfried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Wilhelm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Leibniz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Isaac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Newton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John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Locke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David Hume</a:t>
            </a:r>
            <a:endParaRPr lang="cs-CZ" b="1" dirty="0" smtClean="0"/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Složitou otázkou stále byly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náboženské poměry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Náboženské rozdělení se prohloubilo a ještě více upevnilo. Katolíci, reformovaní, pravoslavní i muslimové žili v neklidné Evropě. Rozptýleným Židům byla vymezena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ghetta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ve městech a omezená práva.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KONTROLNÍ OTÁZKY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316288" cy="5832648"/>
          </a:xfrm>
        </p:spPr>
        <p:txBody>
          <a:bodyPr>
            <a:normAutofit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Největší demografický problém tř. války?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se nazývá nový systém hospodaření?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Nejznámější nové plodiny této doby?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Co je podstatou tzv. roboty?		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Jaký typ výroby nahrazoval rukodělnou výrobu?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Kde byly založeny první vědecké společnosti?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Kdo vynalezl stupnici teploměru?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316288" cy="583264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Úbytek obyvatelstva – vylidnění.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Střídavý.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Brambory, kukuřice, jetel.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Práce na panském/vrchnostenském pozemku.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Manufakturní.			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 Londýně a Paříži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		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Anders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Celsius.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http://cs.wikipedia.org/wiki/Soubor:The_Windmill_at_Wijk_bij_Duurstede_1670_Ruisdael.jpg</a:t>
            </a:r>
            <a:r>
              <a:rPr lang="cs-CZ" sz="2000" dirty="0" smtClean="0"/>
              <a:t>, ze dne 28.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http://commons.wikimedia.org/wiki/File:Doesburgermolen.jpg?uselang=cs</a:t>
            </a:r>
            <a:r>
              <a:rPr lang="cs-CZ" sz="2000" dirty="0" smtClean="0"/>
              <a:t>, ze dne 28. srpna 2012.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Zpětné ověřování znalostí u studentů prokázalo 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</TotalTime>
  <Words>889</Words>
  <Application>Microsoft Office PowerPoint</Application>
  <PresentationFormat>Předvádění na obrazovce (4:3)</PresentationFormat>
  <Paragraphs>78</Paragraphs>
  <Slides>11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HOSPODÁŘSTVÍ A SPOLEČNOST VE DRUHÉ POLOVINĚ 17. A   NA POČÁTKU 18. STOLETÍ</vt:lpstr>
      <vt:lpstr>ANOTACE</vt:lpstr>
      <vt:lpstr>HOSPODÁŘSTVÍ A SPOLEČNOST VE DRUHÉ POLOVINĚ 17. A NA POČÁTKU 18. STOLETÍ</vt:lpstr>
      <vt:lpstr>ZMĚNY NA VENKOVĚ</vt:lpstr>
      <vt:lpstr>PODDANÍ A VRCHNOST</vt:lpstr>
      <vt:lpstr>MANUFAKTURY A ŘEMESLA</vt:lpstr>
      <vt:lpstr>OBCHOD</vt:lpstr>
      <vt:lpstr>MYŠLENÍ, VĚDA, NÁBOŽENSTVÍ</vt:lpstr>
      <vt:lpstr>KONTROLNÍ OTÁZKY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34</cp:revision>
  <dcterms:created xsi:type="dcterms:W3CDTF">2012-05-10T11:19:50Z</dcterms:created>
  <dcterms:modified xsi:type="dcterms:W3CDTF">2013-01-09T08:36:22Z</dcterms:modified>
</cp:coreProperties>
</file>