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4" r:id="rId8"/>
    <p:sldId id="263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ZŠ,Veselí nad Moravou,</a:t>
          </a:r>
          <a:r>
            <a:rPr lang="cs-CZ" dirty="0" err="1" smtClean="0"/>
            <a:t>Kollárova</a:t>
          </a:r>
          <a:r>
            <a:rPr lang="cs-CZ" dirty="0" smtClean="0"/>
            <a:t>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Jana </a:t>
          </a:r>
          <a:r>
            <a:rPr lang="cs-CZ" dirty="0" err="1" smtClean="0"/>
            <a:t>Brákorová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VY_52_INOVACE_1/03_Dopravní značky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Téma:Dopravní značky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</a:t>
          </a:r>
          <a:r>
            <a:rPr lang="cs-CZ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ZŠ,Veselí nad Moravou,</a:t>
          </a:r>
          <a:r>
            <a:rPr lang="cs-CZ" sz="1800" kern="1200" dirty="0" err="1" smtClean="0"/>
            <a:t>Kollárova</a:t>
          </a:r>
          <a:r>
            <a:rPr lang="cs-CZ" sz="1800" kern="1200" dirty="0" smtClean="0"/>
            <a:t>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Jana </a:t>
          </a:r>
          <a:r>
            <a:rPr lang="cs-CZ" sz="1800" kern="1200" dirty="0" err="1" smtClean="0"/>
            <a:t>Brákorová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VY_52_INOVACE_1/03_Dopravní značky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Téma:Dopravní značky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</a:t>
          </a:r>
          <a:r>
            <a:rPr lang="cs-CZ" sz="1800" kern="120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wipe dir="d"/>
  </p:transition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16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3.wmf"/><Relationship Id="rId4" Type="http://schemas.openxmlformats.org/officeDocument/2006/relationships/image" Target="../media/image7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1292022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výuku předmětu Prvouka-I.období na základní škole praktické</a:t>
            </a:r>
          </a:p>
          <a:p>
            <a:r>
              <a:rPr lang="cs-CZ" dirty="0" smtClean="0"/>
              <a:t>Určeno pro procvičování učiva a práci s interaktivní tabulí</a:t>
            </a:r>
          </a:p>
          <a:p>
            <a:r>
              <a:rPr lang="cs-CZ" dirty="0" smtClean="0"/>
              <a:t>Děti spolupracovaly, těžší pro ně byly názvy skupin značek a zařazení značek do těchto skupin</a:t>
            </a:r>
          </a:p>
          <a:p>
            <a:r>
              <a:rPr lang="cs-CZ" dirty="0"/>
              <a:t>Doba vzniku říjen 2011</a:t>
            </a:r>
          </a:p>
          <a:p>
            <a:r>
              <a:rPr lang="cs-CZ" smtClean="0"/>
              <a:t>Ověřeno </a:t>
            </a:r>
            <a:r>
              <a:rPr lang="cs-CZ" smtClean="0"/>
              <a:t>24</a:t>
            </a:r>
            <a:r>
              <a:rPr lang="cs-CZ" smtClean="0"/>
              <a:t>.4.2012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DOPRAVNÍ ZNAČKY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4">
                    <a:lumMod val="75000"/>
                  </a:schemeClr>
                </a:solidFill>
              </a:rPr>
              <a:t>Příkazové</a:t>
            </a:r>
          </a:p>
          <a:p>
            <a:endParaRPr lang="cs-CZ" sz="4000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4000" dirty="0" smtClean="0">
                <a:solidFill>
                  <a:schemeClr val="accent3">
                    <a:lumMod val="75000"/>
                  </a:schemeClr>
                </a:solidFill>
              </a:rPr>
              <a:t>Zákazové</a:t>
            </a:r>
          </a:p>
          <a:p>
            <a:pPr>
              <a:buNone/>
            </a:pPr>
            <a:endParaRPr lang="cs-CZ" sz="4000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Informativní</a:t>
            </a:r>
            <a:endParaRPr lang="cs-CZ" sz="40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ZNAČKY PŘÍKAZOVÉ</a:t>
            </a:r>
            <a:endParaRPr lang="cs-CZ" dirty="0"/>
          </a:p>
        </p:txBody>
      </p:sp>
      <p:pic>
        <p:nvPicPr>
          <p:cNvPr id="1027" name="Picture 3" descr="C:\Documents and Settings\Janča\Local Settings\Temporary Internet Files\Content.IE5\AEW7JNS3\MC90041313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3948" y="1910494"/>
            <a:ext cx="1079077" cy="1028931"/>
          </a:xfrm>
          <a:prstGeom prst="rect">
            <a:avLst/>
          </a:prstGeom>
          <a:noFill/>
        </p:spPr>
      </p:pic>
      <p:pic>
        <p:nvPicPr>
          <p:cNvPr id="1028" name="Picture 4" descr="C:\Documents and Settings\Janča\Local Settings\Temporary Internet Files\Content.IE5\QDV675ZU\MC90041125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3281942"/>
            <a:ext cx="1142607" cy="1075727"/>
          </a:xfrm>
          <a:prstGeom prst="rect">
            <a:avLst/>
          </a:prstGeom>
          <a:noFill/>
        </p:spPr>
      </p:pic>
      <p:pic>
        <p:nvPicPr>
          <p:cNvPr id="1029" name="Picture 5" descr="C:\Documents and Settings\Janča\Local Settings\Temporary Internet Files\Content.IE5\HQH8MSZI\MC900413140[1].wmf"/>
          <p:cNvPicPr>
            <a:picLocks noGrp="1" noChangeAspect="1" noChangeArrowheads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1857356" y="1928802"/>
            <a:ext cx="1045186" cy="994048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3929058" y="2428868"/>
            <a:ext cx="41229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PŘIKÁZANÝ SMĚR JÍZDY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15273" y="3696263"/>
            <a:ext cx="39168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STEZKA PRO CYKLISTY</a:t>
            </a:r>
            <a:endParaRPr lang="cs-CZ" sz="2800" b="1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ZNAČKY ZÁKAZOVÉ</a:t>
            </a:r>
            <a:endParaRPr lang="cs-CZ" dirty="0"/>
          </a:p>
        </p:txBody>
      </p:sp>
      <p:pic>
        <p:nvPicPr>
          <p:cNvPr id="2050" name="Picture 2" descr="C:\Documents and Settings\Janča\Local Settings\Temporary Internet Files\Content.IE5\XDK5RYIN\MC90041126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643050"/>
            <a:ext cx="1076679" cy="1014443"/>
          </a:xfrm>
          <a:prstGeom prst="rect">
            <a:avLst/>
          </a:prstGeom>
          <a:noFill/>
        </p:spPr>
      </p:pic>
      <p:pic>
        <p:nvPicPr>
          <p:cNvPr id="2051" name="Picture 3" descr="C:\Documents and Settings\Janča\Local Settings\Temporary Internet Files\Content.IE5\AEW7JNS3\MC900411286[1].wmf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571472" y="2786058"/>
            <a:ext cx="1105544" cy="104182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857488" y="1785926"/>
            <a:ext cx="29842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ZÁKAZ VJEZDU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86050" y="3071810"/>
            <a:ext cx="49062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ZÁKAZ VJEZDU CYKLISTŮ</a:t>
            </a:r>
            <a:endParaRPr lang="cs-CZ" sz="3200" b="1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34" y="4000504"/>
            <a:ext cx="1119182" cy="11191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2714612" y="4357694"/>
            <a:ext cx="47940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ZÁKAZ VSTUPU CHODCŮ</a:t>
            </a:r>
            <a:endParaRPr lang="cs-CZ" sz="3200" b="1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034" y="5286388"/>
            <a:ext cx="1142916" cy="1142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TextovéPole 11"/>
          <p:cNvSpPr txBox="1"/>
          <p:nvPr/>
        </p:nvSpPr>
        <p:spPr>
          <a:xfrm>
            <a:off x="2643174" y="5572140"/>
            <a:ext cx="63337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NEJVYŠŠÍ DOVOLENÁ RYCHLOST</a:t>
            </a:r>
            <a:endParaRPr lang="cs-CZ" sz="3200" b="1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ZNAČKY INFORMATIVNÍ</a:t>
            </a:r>
            <a:endParaRPr lang="cs-CZ" dirty="0"/>
          </a:p>
        </p:txBody>
      </p:sp>
      <p:pic>
        <p:nvPicPr>
          <p:cNvPr id="3077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5852" y="1688951"/>
            <a:ext cx="1234837" cy="12379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3143248"/>
            <a:ext cx="1262058" cy="12620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298" y="4543600"/>
            <a:ext cx="1523276" cy="1523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TextovéPole 13"/>
          <p:cNvSpPr txBox="1"/>
          <p:nvPr/>
        </p:nvSpPr>
        <p:spPr>
          <a:xfrm>
            <a:off x="2571736" y="2357430"/>
            <a:ext cx="45768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PŘECHOD PRO CHODCE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500298" y="3500438"/>
            <a:ext cx="47820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JEDNOSMĚRNÝ PROVOZ</a:t>
            </a:r>
            <a:endParaRPr lang="cs-CZ" sz="3200" b="1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PŘEDNOST V JÍZDĚ</a:t>
            </a:r>
            <a:endParaRPr lang="cs-CZ" dirty="0"/>
          </a:p>
        </p:txBody>
      </p:sp>
      <p:pic>
        <p:nvPicPr>
          <p:cNvPr id="4" name="Picture 7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714488"/>
            <a:ext cx="1527794" cy="1523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6" name="Picture 2" descr="C:\Documents and Settings\Janča\Local Settings\Temporary Internet Files\Content.IE5\AEW7JNS3\MC90041136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3714752"/>
            <a:ext cx="1406537" cy="1122865"/>
          </a:xfrm>
          <a:prstGeom prst="rect">
            <a:avLst/>
          </a:prstGeom>
          <a:noFill/>
        </p:spPr>
      </p:pic>
      <p:pic>
        <p:nvPicPr>
          <p:cNvPr id="6147" name="Picture 3" descr="C:\Documents and Settings\Janča\Local Settings\Temporary Internet Files\Content.IE5\QDV675ZU\MC90041124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8578" y="5174428"/>
            <a:ext cx="1350565" cy="1279423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071802" y="2214554"/>
            <a:ext cx="31454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HLAVNÍ SILNICE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00364" y="3786190"/>
            <a:ext cx="44750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DEJ PŘEDNOST V JÍZDĚ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71802" y="5500702"/>
            <a:ext cx="41777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STŮJ, DEJ PŘEDNOST</a:t>
            </a:r>
            <a:endParaRPr lang="cs-CZ" sz="3200" b="1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PŘIŘAĎ ZNAČKU K NÁZVU</a:t>
            </a:r>
            <a:endParaRPr lang="cs-CZ" dirty="0"/>
          </a:p>
        </p:txBody>
      </p:sp>
      <p:pic>
        <p:nvPicPr>
          <p:cNvPr id="5122" name="Picture 2" descr="C:\Documents and Settings\Janča\Local Settings\Temporary Internet Files\Content.IE5\QDV675ZU\MC900411256[1]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28596" y="1857364"/>
            <a:ext cx="1316010" cy="1238980"/>
          </a:xfrm>
          <a:prstGeom prst="rect">
            <a:avLst/>
          </a:prstGeom>
          <a:noFill/>
        </p:spPr>
      </p:pic>
      <p:pic>
        <p:nvPicPr>
          <p:cNvPr id="5123" name="Picture 3" descr="C:\Documents and Settings\Janča\Local Settings\Temporary Internet Files\Content.IE5\XDK5RYIN\MC90041126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flipH="1">
            <a:off x="3397887" y="1939560"/>
            <a:ext cx="1287808" cy="1213368"/>
          </a:xfrm>
          <a:prstGeom prst="rect">
            <a:avLst/>
          </a:prstGeom>
          <a:noFill/>
        </p:spPr>
      </p:pic>
      <p:pic>
        <p:nvPicPr>
          <p:cNvPr id="5124" name="Picture 4" descr="C:\Documents and Settings\Janča\Local Settings\Temporary Internet Files\Content.IE5\AEW7JNS3\MC90041128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86314" y="1928802"/>
            <a:ext cx="1301921" cy="1226882"/>
          </a:xfrm>
          <a:prstGeom prst="rect">
            <a:avLst/>
          </a:prstGeom>
          <a:noFill/>
        </p:spPr>
      </p:pic>
      <p:pic>
        <p:nvPicPr>
          <p:cNvPr id="5125" name="Picture 5" descr="C:\Documents and Settings\Janča\Local Settings\Temporary Internet Files\Content.IE5\AEW7JNS3\MC90041313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86512" y="1928802"/>
            <a:ext cx="1253288" cy="1195046"/>
          </a:xfrm>
          <a:prstGeom prst="rect">
            <a:avLst/>
          </a:prstGeom>
          <a:noFill/>
        </p:spPr>
      </p:pic>
      <p:pic>
        <p:nvPicPr>
          <p:cNvPr id="5126" name="Picture 6" descr="C:\Documents and Settings\Janča\Local Settings\Temporary Internet Files\Content.IE5\AEW7JNS3\MC900411360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643834" y="2071678"/>
            <a:ext cx="1294113" cy="1033115"/>
          </a:xfrm>
          <a:prstGeom prst="rect">
            <a:avLst/>
          </a:prstGeom>
          <a:noFill/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818043" y="1760544"/>
            <a:ext cx="1500972" cy="14972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Vývojový diagram: děrná páska 10"/>
          <p:cNvSpPr/>
          <p:nvPr/>
        </p:nvSpPr>
        <p:spPr>
          <a:xfrm>
            <a:off x="7286644" y="5572140"/>
            <a:ext cx="1643074" cy="1090424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STEZKA PRO CYKLISTY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Vývojový diagram: děrná páska 11"/>
          <p:cNvSpPr/>
          <p:nvPr/>
        </p:nvSpPr>
        <p:spPr>
          <a:xfrm>
            <a:off x="4355498" y="5475651"/>
            <a:ext cx="1643074" cy="1018986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HLAVNÍ SILNICE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Vývojový diagram: děrná páska 12"/>
          <p:cNvSpPr/>
          <p:nvPr/>
        </p:nvSpPr>
        <p:spPr>
          <a:xfrm>
            <a:off x="190249" y="3935958"/>
            <a:ext cx="1643074" cy="1090424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ZÁKAZ VJEZDU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Vývojový diagram: děrná páska 13"/>
          <p:cNvSpPr/>
          <p:nvPr/>
        </p:nvSpPr>
        <p:spPr>
          <a:xfrm>
            <a:off x="6114060" y="4143379"/>
            <a:ext cx="1815526" cy="1100351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DEJ PŘEDNOST V JÍZDĚ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Vývojový diagram: děrná páska 14"/>
          <p:cNvSpPr/>
          <p:nvPr/>
        </p:nvSpPr>
        <p:spPr>
          <a:xfrm>
            <a:off x="3000364" y="3857628"/>
            <a:ext cx="2143140" cy="1090424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ZÁKAZ VJEZDU CYKLISTŮ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Vývojový diagram: děrná páska 15"/>
          <p:cNvSpPr/>
          <p:nvPr/>
        </p:nvSpPr>
        <p:spPr>
          <a:xfrm>
            <a:off x="1428728" y="5500702"/>
            <a:ext cx="1714512" cy="1161861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PŘIKÁZANÝ SMĚR JÍZDY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Soubor:B30cr.jpg. In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 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St. </a:t>
            </a:r>
            <a:r>
              <a:rPr lang="cs-CZ" sz="1200" dirty="0" err="1" smtClean="0"/>
              <a:t>Petersburg</a:t>
            </a:r>
            <a:r>
              <a:rPr lang="cs-CZ" sz="1200" dirty="0" smtClean="0"/>
              <a:t> (Florida) 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4.7.2010 [cit. 2011-10-19]. Dostupné z WWW: &lt;http://cs.wikipedia.org/wiki/Soubor:B30cr.jpg&gt;.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pPr>
              <a:buNone/>
            </a:pPr>
            <a:endParaRPr lang="cs-CZ" sz="1200" dirty="0"/>
          </a:p>
        </p:txBody>
      </p:sp>
      <p:sp>
        <p:nvSpPr>
          <p:cNvPr id="5" name="Obdélník 4"/>
          <p:cNvSpPr/>
          <p:nvPr/>
        </p:nvSpPr>
        <p:spPr>
          <a:xfrm>
            <a:off x="857224" y="235743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200" dirty="0" smtClean="0"/>
              <a:t>Soubor:B20acr.jpg. In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 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St. </a:t>
            </a:r>
            <a:r>
              <a:rPr lang="cs-CZ" sz="1200" dirty="0" err="1" smtClean="0"/>
              <a:t>Petersburg</a:t>
            </a:r>
            <a:r>
              <a:rPr lang="cs-CZ" sz="1200" dirty="0" smtClean="0"/>
              <a:t> (Florida) 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4.7.2010 [cit. 2011-10-19]. Dostupné z WWW: &lt;http://cs.wikipedia.org/wiki/Soubor:B20acr.jpg&gt;.</a:t>
            </a:r>
            <a:endParaRPr lang="cs-CZ" sz="1200" dirty="0"/>
          </a:p>
        </p:txBody>
      </p:sp>
      <p:sp>
        <p:nvSpPr>
          <p:cNvPr id="6" name="Obdélník 5"/>
          <p:cNvSpPr/>
          <p:nvPr/>
        </p:nvSpPr>
        <p:spPr>
          <a:xfrm>
            <a:off x="855233" y="3165023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200" dirty="0" smtClean="0"/>
              <a:t>Soubor:IP06cr.jpg. In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 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St. </a:t>
            </a:r>
            <a:r>
              <a:rPr lang="cs-CZ" sz="1200" dirty="0" err="1" smtClean="0"/>
              <a:t>Petersburg</a:t>
            </a:r>
            <a:r>
              <a:rPr lang="cs-CZ" sz="1200" dirty="0" smtClean="0"/>
              <a:t> (Florida) 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4.7.2010 [cit. 2011-10-19]. Dostupné z WWW: &lt;http://cs.wikipedia.org/wiki/Soubor:IP06cr.jpg&gt;.</a:t>
            </a:r>
            <a:endParaRPr lang="cs-CZ" sz="1200" dirty="0"/>
          </a:p>
        </p:txBody>
      </p:sp>
      <p:sp>
        <p:nvSpPr>
          <p:cNvPr id="7" name="Obdélník 6"/>
          <p:cNvSpPr/>
          <p:nvPr/>
        </p:nvSpPr>
        <p:spPr>
          <a:xfrm>
            <a:off x="857224" y="400050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200" dirty="0" smtClean="0"/>
              <a:t>Soubor:IP04bcr.jpg. In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 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St. </a:t>
            </a:r>
            <a:r>
              <a:rPr lang="cs-CZ" sz="1200" dirty="0" err="1" smtClean="0"/>
              <a:t>Petersburg</a:t>
            </a:r>
            <a:r>
              <a:rPr lang="cs-CZ" sz="1200" dirty="0" smtClean="0"/>
              <a:t> (Florida) 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4.7.2010 [cit. 2011-10-19]. Dostupné z WWW: &lt;http://cs.wikipedia.org/wiki/Soubor:IP04bcr.jpg&gt;.</a:t>
            </a:r>
            <a:endParaRPr lang="cs-CZ" sz="1200" dirty="0"/>
          </a:p>
        </p:txBody>
      </p:sp>
      <p:sp>
        <p:nvSpPr>
          <p:cNvPr id="8" name="Obdélník 7"/>
          <p:cNvSpPr/>
          <p:nvPr/>
        </p:nvSpPr>
        <p:spPr>
          <a:xfrm>
            <a:off x="857224" y="4786322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200" dirty="0" smtClean="0"/>
              <a:t>Soubor:C14acr.jpg. In </a:t>
            </a:r>
            <a:r>
              <a:rPr lang="cs-CZ" sz="1200" i="1" dirty="0" err="1" smtClean="0"/>
              <a:t>Wikipedi</a:t>
            </a:r>
            <a:r>
              <a:rPr lang="cs-CZ" sz="1200" i="1" dirty="0" smtClean="0"/>
              <a:t>: </a:t>
            </a:r>
            <a:r>
              <a:rPr lang="cs-CZ" sz="1200" i="1" dirty="0" err="1" smtClean="0"/>
              <a:t>tha</a:t>
            </a:r>
            <a:r>
              <a:rPr lang="cs-CZ" sz="1200" i="1" dirty="0" smtClean="0"/>
              <a:t> e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St. </a:t>
            </a:r>
            <a:r>
              <a:rPr lang="cs-CZ" sz="1200" dirty="0" err="1" smtClean="0"/>
              <a:t>Petersburg</a:t>
            </a:r>
            <a:r>
              <a:rPr lang="cs-CZ" sz="1200" dirty="0" smtClean="0"/>
              <a:t> (Florida) 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4.7.2010 [cit. 2011-10-19]. Dostupné z WWW: &lt;http://cs.wikipedia.org/wiki/Soubor:C14acr.jpg&gt;.</a:t>
            </a:r>
          </a:p>
          <a:p>
            <a:endParaRPr lang="cs-CZ" sz="1200" dirty="0" smtClean="0"/>
          </a:p>
          <a:p>
            <a:r>
              <a:rPr lang="cs-CZ" sz="1200" dirty="0" smtClean="0"/>
              <a:t>Ilustrace: www.office.</a:t>
            </a:r>
            <a:r>
              <a:rPr lang="cs-CZ" sz="1200" dirty="0" err="1" smtClean="0"/>
              <a:t>microsoft.com</a:t>
            </a:r>
            <a:endParaRPr lang="cs-CZ" sz="1200" dirty="0" smtClean="0"/>
          </a:p>
          <a:p>
            <a:endParaRPr lang="cs-CZ" sz="1200" dirty="0" smtClean="0"/>
          </a:p>
        </p:txBody>
      </p:sp>
      <p:sp>
        <p:nvSpPr>
          <p:cNvPr id="10" name="Obdélník 9"/>
          <p:cNvSpPr/>
          <p:nvPr/>
        </p:nvSpPr>
        <p:spPr>
          <a:xfrm>
            <a:off x="855233" y="6069587"/>
            <a:ext cx="4572000" cy="73866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200" dirty="0" smtClean="0"/>
              <a:t>Soubor:P02cr.jpg. In </a:t>
            </a:r>
            <a:r>
              <a:rPr lang="cs-CZ" sz="1200" i="1" dirty="0" err="1" smtClean="0"/>
              <a:t>Wikipedia</a:t>
            </a:r>
            <a:r>
              <a:rPr lang="cs-CZ" sz="1200" i="1" dirty="0" smtClean="0"/>
              <a:t> :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free </a:t>
            </a:r>
            <a:r>
              <a:rPr lang="cs-CZ" sz="1200" i="1" dirty="0" err="1" smtClean="0"/>
              <a:t>encyclopedia</a:t>
            </a:r>
            <a:r>
              <a:rPr lang="cs-CZ" sz="1200" dirty="0" smtClean="0"/>
              <a:t> [online]. St. </a:t>
            </a:r>
            <a:r>
              <a:rPr lang="cs-CZ" sz="1200" dirty="0" err="1" smtClean="0"/>
              <a:t>Petersburg</a:t>
            </a:r>
            <a:r>
              <a:rPr lang="cs-CZ" sz="1200" dirty="0" smtClean="0"/>
              <a:t> (Florida) : 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 err="1" smtClean="0"/>
              <a:t>Foundation</a:t>
            </a:r>
            <a:r>
              <a:rPr lang="cs-CZ" sz="1200" dirty="0" smtClean="0"/>
              <a:t>, 4.7.2010 [cit. 2011-10-19]. Dostupné z WWW: &lt;http://cs.wikipedia.org/wiki/Soubor:P02cr.jpg</a:t>
            </a:r>
            <a:r>
              <a:rPr lang="cs-CZ" dirty="0" smtClean="0"/>
              <a:t>&gt;.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112</TotalTime>
  <Words>235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Modul</vt:lpstr>
      <vt:lpstr>Prezentace aplikace PowerPoint</vt:lpstr>
      <vt:lpstr>Anotace</vt:lpstr>
      <vt:lpstr>DOPRAVNÍ ZNAČKY</vt:lpstr>
      <vt:lpstr>ZNAČKY PŘÍKAZOVÉ</vt:lpstr>
      <vt:lpstr>ZNAČKY ZÁKAZOVÉ</vt:lpstr>
      <vt:lpstr>ZNAČKY INFORMATIVNÍ</vt:lpstr>
      <vt:lpstr>PŘEDNOST V JÍZDĚ</vt:lpstr>
      <vt:lpstr>PŘIŘAĎ ZNAČKU K NÁZVU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Jana Brákorová</cp:lastModifiedBy>
  <cp:revision>21</cp:revision>
  <dcterms:created xsi:type="dcterms:W3CDTF">2011-08-21T15:31:45Z</dcterms:created>
  <dcterms:modified xsi:type="dcterms:W3CDTF">2012-05-21T07:04:34Z</dcterms:modified>
</cp:coreProperties>
</file>