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ZŠ,Veselí nad Moravou,</a:t>
          </a:r>
          <a:r>
            <a:rPr lang="cs-CZ" dirty="0" err="1" smtClean="0"/>
            <a:t>Kollárova</a:t>
          </a:r>
          <a:r>
            <a:rPr lang="cs-CZ" dirty="0" smtClean="0"/>
            <a:t>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Jana </a:t>
          </a:r>
          <a:r>
            <a:rPr lang="cs-CZ" dirty="0" err="1" smtClean="0"/>
            <a:t>Brákorová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VY_52_INOVACE_1/04_Dopravní prostředky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Téma:Dopravní prostředky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ZŠ,Veselí nad Moravou,</a:t>
          </a:r>
          <a:r>
            <a:rPr lang="cs-CZ" sz="1800" kern="1200" dirty="0" err="1" smtClean="0"/>
            <a:t>Kollárova</a:t>
          </a:r>
          <a:r>
            <a:rPr lang="cs-CZ" sz="1800" kern="1200" dirty="0" smtClean="0"/>
            <a:t>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Jana </a:t>
          </a:r>
          <a:r>
            <a:rPr lang="cs-CZ" sz="1800" kern="1200" dirty="0" err="1" smtClean="0"/>
            <a:t>Brákorová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VY_52_INOVACE_1/04_Dopravní prostředky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Téma:Dopravní prostředky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8781763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Materiál je určen pro výuku předmětu Prvouka- I.období na základní škole praktické</a:t>
            </a:r>
          </a:p>
          <a:p>
            <a:r>
              <a:rPr lang="cs-CZ" sz="2400" dirty="0" smtClean="0"/>
              <a:t>Určeno pro procvičování učiva a práci s interaktivní tabulí</a:t>
            </a:r>
          </a:p>
          <a:p>
            <a:r>
              <a:rPr lang="cs-CZ" sz="2400" dirty="0" smtClean="0"/>
              <a:t>Děti učivu rozuměly, spolupracovaly, měly přiměřené znalosti</a:t>
            </a:r>
          </a:p>
          <a:p>
            <a:r>
              <a:rPr lang="cs-CZ" sz="2400" dirty="0"/>
              <a:t>Doba vzniku říjen </a:t>
            </a:r>
            <a:r>
              <a:rPr lang="cs-CZ" sz="2400" dirty="0" smtClean="0"/>
              <a:t>2011</a:t>
            </a:r>
          </a:p>
          <a:p>
            <a:r>
              <a:rPr lang="cs-CZ" sz="2400" smtClean="0"/>
              <a:t>Ověřeno </a:t>
            </a:r>
            <a:r>
              <a:rPr lang="cs-CZ" sz="2400" smtClean="0"/>
              <a:t>24</a:t>
            </a:r>
            <a:r>
              <a:rPr lang="cs-CZ" sz="2400" smtClean="0"/>
              <a:t>.4.2012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tx2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Pozemní doprava- silniční</a:t>
            </a:r>
          </a:p>
          <a:p>
            <a:pPr>
              <a:buNone/>
            </a:pPr>
            <a:r>
              <a:rPr lang="cs-CZ" dirty="0" smtClean="0"/>
              <a:t>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- železniční</a:t>
            </a:r>
          </a:p>
          <a:p>
            <a:endParaRPr lang="cs-CZ" dirty="0" smtClean="0"/>
          </a:p>
          <a:p>
            <a:r>
              <a:rPr lang="cs-CZ" dirty="0" smtClean="0"/>
              <a:t>Vodní</a:t>
            </a:r>
          </a:p>
          <a:p>
            <a:endParaRPr lang="cs-CZ" dirty="0" smtClean="0"/>
          </a:p>
          <a:p>
            <a:r>
              <a:rPr lang="cs-CZ" dirty="0" smtClean="0"/>
              <a:t>Vzdušná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571604" y="285728"/>
            <a:ext cx="60635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Dopravní prostředky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071546"/>
            <a:ext cx="1830629" cy="1149401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233070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4929198"/>
            <a:ext cx="2533364" cy="1269908"/>
          </a:xfrm>
          <a:prstGeom prst="rect">
            <a:avLst/>
          </a:prstGeom>
          <a:noFill/>
        </p:spPr>
      </p:pic>
      <p:pic>
        <p:nvPicPr>
          <p:cNvPr id="1028" name="Picture 4" descr="C:\Users\pc\AppData\Local\Microsoft\Windows\Temporary Internet Files\Content.IE5\NVDZ5EK0\MP90039880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2428868"/>
            <a:ext cx="2500308" cy="1785934"/>
          </a:xfrm>
          <a:prstGeom prst="rect">
            <a:avLst/>
          </a:prstGeom>
          <a:noFill/>
        </p:spPr>
      </p:pic>
      <p:pic>
        <p:nvPicPr>
          <p:cNvPr id="1029" name="Picture 5" descr="C:\Users\pc\AppData\Local\Microsoft\Windows\Temporary Internet Files\Content.IE5\NVDZ5EK0\MC900440390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3000372"/>
            <a:ext cx="2085980" cy="20859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Auto</a:t>
            </a:r>
            <a:r>
              <a:rPr lang="cs-CZ" dirty="0" smtClean="0"/>
              <a:t>                                        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</a:rPr>
              <a:t>Vlak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</a:rPr>
              <a:t>Motorka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</a:rPr>
              <a:t>Kolo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643042" y="214290"/>
            <a:ext cx="5116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Pozemní doprava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0" name="Picture 2" descr="C:\Users\pc\AppData\Local\Microsoft\Windows\Temporary Internet Files\Content.IE5\NVDZ5EK0\MC900441736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642918"/>
            <a:ext cx="2143140" cy="2143140"/>
          </a:xfrm>
          <a:prstGeom prst="rect">
            <a:avLst/>
          </a:prstGeom>
          <a:noFill/>
        </p:spPr>
      </p:pic>
      <p:pic>
        <p:nvPicPr>
          <p:cNvPr id="2051" name="Picture 3" descr="C:\Users\pc\AppData\Local\Microsoft\Windows\Temporary Internet Files\Content.IE5\NVDZ5EK0\MC90032667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2500306"/>
            <a:ext cx="1826971" cy="766267"/>
          </a:xfrm>
          <a:prstGeom prst="rect">
            <a:avLst/>
          </a:prstGeom>
          <a:noFill/>
        </p:spPr>
      </p:pic>
      <p:pic>
        <p:nvPicPr>
          <p:cNvPr id="2052" name="Picture 4" descr="C:\Users\pc\AppData\Local\Microsoft\Windows\Temporary Internet Files\Content.IE5\9842J2A5\MC900441296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3286124"/>
            <a:ext cx="1814506" cy="1814506"/>
          </a:xfrm>
          <a:prstGeom prst="rect">
            <a:avLst/>
          </a:prstGeom>
          <a:noFill/>
        </p:spPr>
      </p:pic>
      <p:pic>
        <p:nvPicPr>
          <p:cNvPr id="2053" name="Picture 5" descr="C:\Users\pc\AppData\Local\Microsoft\Windows\Temporary Internet Files\Content.IE5\0X9RKZHY\MP900387593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400" y="5143512"/>
            <a:ext cx="1223002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Letadlo                                    Raketoplán </a:t>
            </a:r>
          </a:p>
          <a:p>
            <a:r>
              <a:rPr lang="cs-CZ" dirty="0" smtClean="0"/>
              <a:t>        </a:t>
            </a:r>
          </a:p>
          <a:p>
            <a:endParaRPr lang="cs-CZ" dirty="0" smtClean="0"/>
          </a:p>
          <a:p>
            <a:r>
              <a:rPr lang="cs-CZ" dirty="0" smtClean="0"/>
              <a:t>                                       Balón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000232" y="357166"/>
            <a:ext cx="50572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Vzdušná doprava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C:\Users\pc\AppData\Local\Microsoft\Windows\Temporary Internet Files\Content.IE5\NVDZ5EK0\MC900440406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0"/>
            <a:ext cx="1943104" cy="1943104"/>
          </a:xfrm>
          <a:prstGeom prst="rect">
            <a:avLst/>
          </a:prstGeom>
          <a:noFill/>
        </p:spPr>
      </p:pic>
      <p:pic>
        <p:nvPicPr>
          <p:cNvPr id="3075" name="Picture 3" descr="C:\Users\pc\AppData\Local\Microsoft\Windows\Temporary Internet Files\Content.IE5\0X9RKZHY\MC900441809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52"/>
            <a:ext cx="2157418" cy="2157418"/>
          </a:xfrm>
          <a:prstGeom prst="rect">
            <a:avLst/>
          </a:prstGeom>
          <a:noFill/>
        </p:spPr>
      </p:pic>
      <p:pic>
        <p:nvPicPr>
          <p:cNvPr id="3076" name="Picture 4" descr="C:\Users\pc\AppData\Local\Microsoft\Windows\Temporary Internet Files\Content.IE5\9842J2A5\MP90039985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214554"/>
            <a:ext cx="3522356" cy="2347320"/>
          </a:xfrm>
          <a:prstGeom prst="rect">
            <a:avLst/>
          </a:prstGeom>
          <a:noFill/>
        </p:spPr>
      </p:pic>
      <p:pic>
        <p:nvPicPr>
          <p:cNvPr id="3077" name="Picture 5" descr="C:\Users\pc\AppData\Local\Microsoft\Windows\Temporary Internet Files\Content.IE5\0X9RKZHY\MC900441721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00800" y="1928802"/>
            <a:ext cx="2743200" cy="2743200"/>
          </a:xfrm>
          <a:prstGeom prst="rect">
            <a:avLst/>
          </a:prstGeom>
          <a:noFill/>
        </p:spPr>
      </p:pic>
      <p:pic>
        <p:nvPicPr>
          <p:cNvPr id="3081" name="Picture 9" descr="C:\Users\pc\AppData\Local\Microsoft\Windows\Temporary Internet Files\Content.IE5\9842J2A5\MC900360654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6" y="4214818"/>
            <a:ext cx="1335938" cy="1830629"/>
          </a:xfrm>
          <a:prstGeom prst="rect">
            <a:avLst/>
          </a:prstGeom>
          <a:noFill/>
        </p:spPr>
      </p:pic>
      <p:pic>
        <p:nvPicPr>
          <p:cNvPr id="3082" name="Picture 10" descr="C:\Users\pc\AppData\Local\Microsoft\Windows\Temporary Internet Files\Content.IE5\0X9RKZHY\MC900382569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00496" y="3800476"/>
            <a:ext cx="3057524" cy="30575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Loď                                                    Ponorka                                                        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14480" y="428604"/>
            <a:ext cx="5120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Vodní doprava</a:t>
            </a:r>
            <a:endParaRPr lang="cs-CZ" sz="5400" b="1" cap="all" spc="0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099" name="Picture 3" descr="C:\Users\pc\AppData\Local\Microsoft\Windows\Temporary Internet Files\Content.IE5\NVDZ5EK0\MP900289290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285992"/>
            <a:ext cx="3657600" cy="2511552"/>
          </a:xfrm>
          <a:prstGeom prst="rect">
            <a:avLst/>
          </a:prstGeom>
          <a:noFill/>
        </p:spPr>
      </p:pic>
      <p:pic>
        <p:nvPicPr>
          <p:cNvPr id="4103" name="Picture 7" descr="C:\Users\pc\AppData\Local\Microsoft\Windows\Temporary Internet Files\Content.IE5\0X9RKZHY\MC90033461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2285992"/>
            <a:ext cx="2647588" cy="26109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500166" y="357166"/>
            <a:ext cx="2031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Zařaď: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122" name="Cloud"/>
          <p:cNvSpPr>
            <a:spLocks noChangeAspect="1" noEditPoints="1" noChangeArrowheads="1"/>
          </p:cNvSpPr>
          <p:nvPr/>
        </p:nvSpPr>
        <p:spPr bwMode="auto">
          <a:xfrm>
            <a:off x="142844" y="5019675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57158" y="5715016"/>
            <a:ext cx="2295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Vzdušná doprava</a:t>
            </a:r>
            <a:endParaRPr lang="cs-CZ" sz="2400" dirty="0"/>
          </a:p>
        </p:txBody>
      </p:sp>
      <p:pic>
        <p:nvPicPr>
          <p:cNvPr id="5123" name="Picture 3" descr="C:\Users\pc\AppData\Local\Microsoft\Windows\Temporary Internet Files\Content.IE5\0X9RKZHY\MP900255609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15074" y="4786322"/>
            <a:ext cx="2420112" cy="1834352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6429388" y="6000768"/>
            <a:ext cx="19832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Vodní doprava</a:t>
            </a:r>
            <a:endParaRPr lang="cs-CZ" sz="2400" dirty="0"/>
          </a:p>
        </p:txBody>
      </p:sp>
      <p:pic>
        <p:nvPicPr>
          <p:cNvPr id="5124" name="Picture 4" descr="C:\Users\pc\AppData\Local\Microsoft\Windows\Temporary Internet Files\Content.IE5\NVDZ5EK0\MP900316908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4857760"/>
            <a:ext cx="2543180" cy="169969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3571868" y="5929330"/>
            <a:ext cx="2322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Pozemní doprava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4643438" y="1571612"/>
            <a:ext cx="1107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Letadlo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3786182" y="2428868"/>
            <a:ext cx="716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Vlak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357158" y="1571612"/>
            <a:ext cx="7859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Auto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7572396" y="1714488"/>
            <a:ext cx="893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Balón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6429388" y="2643182"/>
            <a:ext cx="15838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Raketoplán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2214546" y="1928802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Loď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571472" y="3000372"/>
            <a:ext cx="12119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Ponorka</a:t>
            </a:r>
            <a:endParaRPr lang="cs-CZ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105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Jana Brákorová</cp:lastModifiedBy>
  <cp:revision>14</cp:revision>
  <dcterms:created xsi:type="dcterms:W3CDTF">2011-08-21T15:31:45Z</dcterms:created>
  <dcterms:modified xsi:type="dcterms:W3CDTF">2012-05-21T07:05:37Z</dcterms:modified>
</cp:coreProperties>
</file>