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60" r:id="rId4"/>
    <p:sldId id="259" r:id="rId5"/>
    <p:sldId id="261" r:id="rId6"/>
    <p:sldId id="264" r:id="rId7"/>
    <p:sldId id="262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MŠ a </a:t>
          </a:r>
          <a:r>
            <a:rPr lang="cs-CZ" dirty="0" err="1" smtClean="0"/>
            <a:t>ZŠ,Veselí</a:t>
          </a:r>
          <a:r>
            <a:rPr lang="cs-CZ" dirty="0" smtClean="0"/>
            <a:t> nad </a:t>
          </a:r>
          <a:r>
            <a:rPr lang="cs-CZ" dirty="0" err="1" smtClean="0"/>
            <a:t>Moravou,Kollárova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VY_52_INOVACE_1/06_Veselí nad Moravou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Téma:Informace</a:t>
          </a:r>
          <a:r>
            <a:rPr lang="cs-CZ" dirty="0" smtClean="0"/>
            <a:t> o městě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MŠ a </a:t>
          </a:r>
          <a:r>
            <a:rPr lang="cs-CZ" sz="1800" kern="1200" dirty="0" err="1" smtClean="0"/>
            <a:t>ZŠ,Veselí</a:t>
          </a:r>
          <a:r>
            <a:rPr lang="cs-CZ" sz="1800" kern="1200" dirty="0" smtClean="0"/>
            <a:t> nad </a:t>
          </a:r>
          <a:r>
            <a:rPr lang="cs-CZ" sz="1800" kern="1200" dirty="0" err="1" smtClean="0"/>
            <a:t>Moravou,Kollárova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VY_52_INOVACE_1/06_Veselí nad Moravou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Téma:Informace</a:t>
          </a:r>
          <a:r>
            <a:rPr lang="cs-CZ" sz="1800" kern="1200" dirty="0" smtClean="0"/>
            <a:t> o městě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1B913-7976-43B2-A8A6-4844EFAE3C8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D52B9-025F-4E41-832B-65C23A555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969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D52B9-025F-4E41-832B-65C23A55535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amond/>
  </p:transition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9.png"/><Relationship Id="rId2" Type="http://schemas.openxmlformats.org/officeDocument/2006/relationships/image" Target="../media/image4.wmf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jpeg"/><Relationship Id="rId15" Type="http://schemas.openxmlformats.org/officeDocument/2006/relationships/image" Target="../media/image17.wmf"/><Relationship Id="rId10" Type="http://schemas.openxmlformats.org/officeDocument/2006/relationships/image" Target="../media/image12.png"/><Relationship Id="rId4" Type="http://schemas.openxmlformats.org/officeDocument/2006/relationships/image" Target="../media/image6.wmf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05410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je určen pro výuku předmětu Prvouka- I.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období na základní škole praktické         </a:t>
            </a:r>
            <a:endParaRPr lang="cs-CZ" dirty="0"/>
          </a:p>
          <a:p>
            <a:pPr indent="0">
              <a:buNone/>
            </a:pPr>
            <a:endParaRPr lang="cs-CZ" dirty="0"/>
          </a:p>
          <a:p>
            <a:r>
              <a:rPr lang="cs-CZ" dirty="0"/>
              <a:t>Určeno pro procvičování učiva a práci s </a:t>
            </a:r>
            <a:r>
              <a:rPr lang="cs-CZ" dirty="0" smtClean="0"/>
              <a:t>interaktivní </a:t>
            </a:r>
          </a:p>
          <a:p>
            <a:pPr>
              <a:buNone/>
            </a:pPr>
            <a:r>
              <a:rPr lang="cs-CZ" dirty="0" smtClean="0"/>
              <a:t>    tabulí</a:t>
            </a:r>
          </a:p>
          <a:p>
            <a:r>
              <a:rPr lang="cs-CZ" dirty="0" smtClean="0"/>
              <a:t>Učivo je pro děti náročné, mnoho informací </a:t>
            </a:r>
          </a:p>
          <a:p>
            <a:pPr indent="0">
              <a:buNone/>
            </a:pPr>
            <a:r>
              <a:rPr lang="cs-CZ" dirty="0" smtClean="0"/>
              <a:t>    najednou, náročné i na čtení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smtClean="0"/>
              <a:t>Ověřeno 22.11.2011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VESELÍ NAD MORAVOU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381250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05215"/>
            <a:ext cx="3089245" cy="2058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152836"/>
            <a:ext cx="2382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ZNAK MĚSTA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2049" y="5124072"/>
            <a:ext cx="27211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VLAJKA MĚSTA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533837875"/>
      </p:ext>
    </p:extLst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VESELÍ NAD MORAVOU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91683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04528" y="1556792"/>
            <a:ext cx="557396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založeno v </a:t>
            </a:r>
            <a:r>
              <a:rPr lang="cs-CZ" sz="2800" b="1" dirty="0" smtClean="0"/>
              <a:t>11.-12.století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počet obyvatel asi </a:t>
            </a:r>
            <a:r>
              <a:rPr lang="cs-CZ" sz="2800" b="1" dirty="0" smtClean="0"/>
              <a:t>12000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Starosta: </a:t>
            </a:r>
            <a:r>
              <a:rPr lang="cs-CZ" sz="2800" b="1" dirty="0"/>
              <a:t>Ing. Miloš Kozumplík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Jihomoravský kraj, okres Hodonín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městem protéká řeka </a:t>
            </a:r>
            <a:r>
              <a:rPr lang="cs-CZ" sz="2800" b="1" dirty="0" smtClean="0"/>
              <a:t>Morava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98911863"/>
      </p:ext>
    </p:extLst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VESELÍ NAD MORAVOU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492896"/>
            <a:ext cx="7505581" cy="29854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mateřské školy:</a:t>
            </a:r>
            <a:r>
              <a:rPr lang="cs-CZ" sz="2800" dirty="0" smtClean="0"/>
              <a:t> </a:t>
            </a:r>
            <a:r>
              <a:rPr lang="cs-CZ" sz="2400" dirty="0" smtClean="0"/>
              <a:t>Hutník, Tyršova, Kollárova,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24.dubna,Zarazice, </a:t>
            </a:r>
            <a:r>
              <a:rPr lang="cs-CZ" sz="2400" dirty="0" err="1" smtClean="0"/>
              <a:t>Milokošť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základní školy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cs-CZ" sz="2400" dirty="0" smtClean="0"/>
              <a:t>Hutník, Církevní, Kollárova, </a:t>
            </a:r>
            <a:r>
              <a:rPr lang="cs-CZ" sz="2400" dirty="0" err="1" smtClean="0"/>
              <a:t>Milokošť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střední školy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cs-CZ" sz="2400" dirty="0" smtClean="0"/>
              <a:t>Obchodní akademie, SOU strojní</a:t>
            </a:r>
          </a:p>
          <a:p>
            <a:pPr marL="285750" indent="-285750"/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Základní umělecká škola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1785926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ŠKOLSTVÍ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3818"/>
      </p:ext>
    </p:extLst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57000"/>
                <a:satMod val="400000"/>
              </a:schemeClr>
            </a:gs>
            <a:gs pos="100000">
              <a:schemeClr val="bg2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VESELÍ NAD MORAVOU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4282" y="2357430"/>
            <a:ext cx="685804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Městské části:   </a:t>
            </a:r>
            <a:r>
              <a:rPr lang="cs-CZ" sz="2400" dirty="0" smtClean="0"/>
              <a:t>-</a:t>
            </a:r>
            <a:r>
              <a:rPr lang="cs-CZ" sz="2400" dirty="0" err="1" smtClean="0"/>
              <a:t>Milokošť</a:t>
            </a:r>
            <a:endParaRPr lang="cs-CZ" sz="2400" dirty="0" smtClean="0"/>
          </a:p>
          <a:p>
            <a:r>
              <a:rPr lang="cs-CZ" sz="2400" dirty="0" smtClean="0"/>
              <a:t>  			-</a:t>
            </a:r>
            <a:r>
              <a:rPr lang="cs-CZ" sz="2400" dirty="0" err="1" smtClean="0"/>
              <a:t>Zarazice</a:t>
            </a:r>
            <a:endParaRPr lang="cs-CZ" sz="2400" dirty="0" smtClean="0"/>
          </a:p>
          <a:p>
            <a:r>
              <a:rPr lang="cs-CZ" sz="2400" dirty="0" smtClean="0"/>
              <a:t>			-Veselí nad Moravou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Sídliště: </a:t>
            </a:r>
            <a:r>
              <a:rPr lang="cs-CZ" sz="2800" dirty="0" smtClean="0"/>
              <a:t>	</a:t>
            </a:r>
            <a:r>
              <a:rPr lang="cs-CZ" sz="2400" dirty="0" smtClean="0"/>
              <a:t>-Hutník</a:t>
            </a:r>
          </a:p>
          <a:p>
            <a:r>
              <a:rPr lang="cs-CZ" sz="2400" dirty="0" smtClean="0"/>
              <a:t>		-Chaloupky</a:t>
            </a:r>
          </a:p>
          <a:p>
            <a:r>
              <a:rPr lang="cs-CZ" sz="2400" dirty="0" smtClean="0"/>
              <a:t>		-Lány</a:t>
            </a:r>
          </a:p>
          <a:p>
            <a:r>
              <a:rPr lang="cs-CZ" sz="2400" dirty="0" smtClean="0"/>
              <a:t>		-Kovářská</a:t>
            </a:r>
            <a:r>
              <a:rPr lang="cs-CZ" sz="2800" dirty="0" smtClean="0"/>
              <a:t>		</a:t>
            </a:r>
            <a:endParaRPr lang="cs-CZ" sz="2800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VESELÍ NAD MORAVOU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1785926"/>
            <a:ext cx="728667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INSTITUCE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Městský úřad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Finanční úřad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Úřad práce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Policie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Poliklinika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Pošta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Vlakové a autobusové nádraží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KULTURA A SPORT 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Kulturní dům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Kino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Dům dětí a mládeže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Koupaliště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Fotbalový stadion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Skatepark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39022" y="1767453"/>
            <a:ext cx="2925801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PAMÁTKY 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Zámek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Kostel </a:t>
            </a:r>
            <a:r>
              <a:rPr lang="cs-CZ" dirty="0" err="1" smtClean="0"/>
              <a:t>sv.Andělů</a:t>
            </a:r>
            <a:r>
              <a:rPr lang="cs-CZ" dirty="0" smtClean="0"/>
              <a:t> strážných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Kostel sv. Bartoloměje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Kostel sv. Panny Marie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Židovská synagoga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ZAJÍMAVOSTI 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Baťův kanál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Vodní elektrárna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Hvězdárna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71472" y="214290"/>
          <a:ext cx="3500462" cy="63298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0066"/>
                <a:gridCol w="507934"/>
                <a:gridCol w="504000"/>
                <a:gridCol w="504000"/>
                <a:gridCol w="504000"/>
                <a:gridCol w="504000"/>
                <a:gridCol w="476462"/>
              </a:tblGrid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000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14282" y="21429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571480"/>
            <a:ext cx="214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100010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282" y="142873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1785926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221455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282" y="257174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300037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5786" y="335756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348" y="378619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348" y="421481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457200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4282" y="50006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5994" y="5403546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4282" y="5786454"/>
            <a:ext cx="378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4282" y="614364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1036" name="Picture 12" descr="C:\Documents and Settings\Pavel\Local Settings\Temporary Internet Files\Content.IE5\1941HSR6\MC9003190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500042"/>
            <a:ext cx="928694" cy="823245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5215781" y="149744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pic>
        <p:nvPicPr>
          <p:cNvPr id="1041" name="Picture 17" descr="C:\Documents and Settings\Pavel\Local Settings\Temporary Internet Files\Content.IE5\7CWSEX7I\MC9004359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857628"/>
            <a:ext cx="1288549" cy="1019267"/>
          </a:xfrm>
          <a:prstGeom prst="rect">
            <a:avLst/>
          </a:prstGeom>
          <a:noFill/>
        </p:spPr>
      </p:pic>
      <p:sp>
        <p:nvSpPr>
          <p:cNvPr id="48" name="TextovéPole 47"/>
          <p:cNvSpPr txBox="1"/>
          <p:nvPr/>
        </p:nvSpPr>
        <p:spPr>
          <a:xfrm>
            <a:off x="8072462" y="5214950"/>
            <a:ext cx="450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16</a:t>
            </a:r>
            <a:endParaRPr lang="cs-CZ" sz="2400" b="1" dirty="0"/>
          </a:p>
        </p:txBody>
      </p:sp>
      <p:pic>
        <p:nvPicPr>
          <p:cNvPr id="1049" name="Picture 25" descr="C:\Documents and Settings\Pavel\Local Settings\Temporary Internet Files\Content.IE5\6YR5NWZA\MC9002321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857628"/>
            <a:ext cx="1198881" cy="1139082"/>
          </a:xfrm>
          <a:prstGeom prst="rect">
            <a:avLst/>
          </a:prstGeom>
          <a:noFill/>
        </p:spPr>
      </p:pic>
      <p:sp>
        <p:nvSpPr>
          <p:cNvPr id="53" name="TextovéPole 52"/>
          <p:cNvSpPr txBox="1"/>
          <p:nvPr/>
        </p:nvSpPr>
        <p:spPr>
          <a:xfrm>
            <a:off x="6643702" y="3500438"/>
            <a:ext cx="304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pic>
        <p:nvPicPr>
          <p:cNvPr id="1055" name="Picture 31" descr="C:\Documents and Settings\Pavel\Local Settings\Temporary Internet Files\Content.IE5\3KZSX9RJ\MP9004448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5143512"/>
            <a:ext cx="1214446" cy="1593296"/>
          </a:xfrm>
          <a:prstGeom prst="rect">
            <a:avLst/>
          </a:prstGeom>
          <a:noFill/>
        </p:spPr>
      </p:pic>
      <p:sp>
        <p:nvSpPr>
          <p:cNvPr id="60" name="TextovéPole 59"/>
          <p:cNvSpPr txBox="1"/>
          <p:nvPr/>
        </p:nvSpPr>
        <p:spPr>
          <a:xfrm>
            <a:off x="4000496" y="4572008"/>
            <a:ext cx="3225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pic>
        <p:nvPicPr>
          <p:cNvPr id="1061" name="Picture 37" descr="C:\Documents and Settings\Pavel\Local Settings\Temporary Internet Files\Content.IE5\7CWSEX7I\MP9004092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36346" y="533154"/>
            <a:ext cx="1857388" cy="1237775"/>
          </a:xfrm>
          <a:prstGeom prst="rect">
            <a:avLst/>
          </a:prstGeom>
          <a:noFill/>
        </p:spPr>
      </p:pic>
      <p:sp>
        <p:nvSpPr>
          <p:cNvPr id="67" name="TextovéPole 66"/>
          <p:cNvSpPr txBox="1"/>
          <p:nvPr/>
        </p:nvSpPr>
        <p:spPr>
          <a:xfrm>
            <a:off x="7736787" y="116632"/>
            <a:ext cx="306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pic>
        <p:nvPicPr>
          <p:cNvPr id="1065" name="Picture 41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29134" y="5983560"/>
            <a:ext cx="842505" cy="693307"/>
          </a:xfrm>
          <a:prstGeom prst="rect">
            <a:avLst/>
          </a:prstGeom>
          <a:noFill/>
        </p:spPr>
      </p:pic>
      <p:sp>
        <p:nvSpPr>
          <p:cNvPr id="72" name="TextovéPole 71"/>
          <p:cNvSpPr txBox="1"/>
          <p:nvPr/>
        </p:nvSpPr>
        <p:spPr>
          <a:xfrm>
            <a:off x="6643702" y="5500702"/>
            <a:ext cx="2494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pic>
        <p:nvPicPr>
          <p:cNvPr id="1075" name="Picture 51" descr="C:\Documents and Settings\Pavel\Local Settings\Temporary Internet Files\Content.IE5\1941HSR6\MC900441734[2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25545" y="1471766"/>
            <a:ext cx="1099969" cy="1099969"/>
          </a:xfrm>
          <a:prstGeom prst="rect">
            <a:avLst/>
          </a:prstGeom>
          <a:noFill/>
        </p:spPr>
      </p:pic>
      <p:sp>
        <p:nvSpPr>
          <p:cNvPr id="83" name="TextovéPole 82"/>
          <p:cNvSpPr txBox="1"/>
          <p:nvPr/>
        </p:nvSpPr>
        <p:spPr>
          <a:xfrm>
            <a:off x="5857884" y="1285860"/>
            <a:ext cx="3032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pic>
        <p:nvPicPr>
          <p:cNvPr id="1076" name="Picture 52" descr="C:\Documents and Settings\Pavel\Local Settings\Temporary Internet Files\Content.IE5\3KZSX9RJ\MC900441708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14744" y="3500438"/>
            <a:ext cx="1071570" cy="1071570"/>
          </a:xfrm>
          <a:prstGeom prst="rect">
            <a:avLst/>
          </a:prstGeom>
          <a:noFill/>
        </p:spPr>
      </p:pic>
      <p:sp>
        <p:nvSpPr>
          <p:cNvPr id="86" name="TextovéPole 85"/>
          <p:cNvSpPr txBox="1"/>
          <p:nvPr/>
        </p:nvSpPr>
        <p:spPr>
          <a:xfrm>
            <a:off x="3985873" y="3196197"/>
            <a:ext cx="3225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pic>
        <p:nvPicPr>
          <p:cNvPr id="1077" name="Picture 53" descr="C:\Documents and Settings\Pavel\Local Settings\Temporary Internet Files\Content.IE5\6YR5NWZA\MC900441456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715272" y="2357430"/>
            <a:ext cx="1198145" cy="1198145"/>
          </a:xfrm>
          <a:prstGeom prst="rect">
            <a:avLst/>
          </a:prstGeom>
          <a:noFill/>
        </p:spPr>
      </p:pic>
      <p:sp>
        <p:nvSpPr>
          <p:cNvPr id="89" name="TextovéPole 88"/>
          <p:cNvSpPr txBox="1"/>
          <p:nvPr/>
        </p:nvSpPr>
        <p:spPr>
          <a:xfrm>
            <a:off x="8429652" y="2143116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pic>
        <p:nvPicPr>
          <p:cNvPr id="1079" name="Picture 55" descr="C:\Documents and Settings\Pavel\Local Settings\Temporary Internet Files\Content.IE5\7CWSEX7I\MC900440407[1]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857752" y="5000636"/>
            <a:ext cx="1443038" cy="1443038"/>
          </a:xfrm>
          <a:prstGeom prst="rect">
            <a:avLst/>
          </a:prstGeom>
          <a:noFill/>
        </p:spPr>
      </p:pic>
      <p:sp>
        <p:nvSpPr>
          <p:cNvPr id="94" name="TextovéPole 93"/>
          <p:cNvSpPr txBox="1"/>
          <p:nvPr/>
        </p:nvSpPr>
        <p:spPr>
          <a:xfrm>
            <a:off x="5572132" y="4714884"/>
            <a:ext cx="4074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pic>
        <p:nvPicPr>
          <p:cNvPr id="1085" name="Picture 61" descr="C:\Documents and Settings\Pavel\Local Settings\Temporary Internet Files\Content.IE5\1941HSR6\MC900217120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572264" y="2500306"/>
            <a:ext cx="904342" cy="904342"/>
          </a:xfrm>
          <a:prstGeom prst="rect">
            <a:avLst/>
          </a:prstGeom>
          <a:noFill/>
        </p:spPr>
      </p:pic>
      <p:sp>
        <p:nvSpPr>
          <p:cNvPr id="98" name="TextovéPole 97"/>
          <p:cNvSpPr txBox="1"/>
          <p:nvPr/>
        </p:nvSpPr>
        <p:spPr>
          <a:xfrm>
            <a:off x="6858016" y="2071678"/>
            <a:ext cx="3577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pic>
        <p:nvPicPr>
          <p:cNvPr id="1099" name="Picture 75" descr="C:\Documents and Settings\Pavel\Local Settings\Temporary Internet Files\Content.IE5\3KZSX9RJ\MP900431792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29520" y="4143380"/>
            <a:ext cx="1571636" cy="1043665"/>
          </a:xfrm>
          <a:prstGeom prst="rect">
            <a:avLst/>
          </a:prstGeom>
          <a:noFill/>
        </p:spPr>
      </p:pic>
      <p:sp>
        <p:nvSpPr>
          <p:cNvPr id="113" name="TextovéPole 112"/>
          <p:cNvSpPr txBox="1"/>
          <p:nvPr/>
        </p:nvSpPr>
        <p:spPr>
          <a:xfrm>
            <a:off x="8072462" y="3643314"/>
            <a:ext cx="394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pic>
        <p:nvPicPr>
          <p:cNvPr id="1100" name="Picture 76" descr="C:\Documents and Settings\Pavel\Local Settings\Temporary Internet Files\Content.IE5\7CWSEX7I\MC900441736[1]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428992" y="1857364"/>
            <a:ext cx="1014410" cy="1014410"/>
          </a:xfrm>
          <a:prstGeom prst="rect">
            <a:avLst/>
          </a:prstGeom>
          <a:noFill/>
        </p:spPr>
      </p:pic>
      <p:sp>
        <p:nvSpPr>
          <p:cNvPr id="115" name="TextovéPole 114"/>
          <p:cNvSpPr txBox="1"/>
          <p:nvPr/>
        </p:nvSpPr>
        <p:spPr>
          <a:xfrm>
            <a:off x="3786182" y="1643050"/>
            <a:ext cx="391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pic>
        <p:nvPicPr>
          <p:cNvPr id="1105" name="Picture 81" descr="C:\Documents and Settings\Pavel\Local Settings\Temporary Internet Files\Content.IE5\6YR5NWZA\MC900340814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3286116" y="0"/>
            <a:ext cx="913486" cy="913486"/>
          </a:xfrm>
          <a:prstGeom prst="rect">
            <a:avLst/>
          </a:prstGeom>
          <a:noFill/>
        </p:spPr>
      </p:pic>
      <p:sp>
        <p:nvSpPr>
          <p:cNvPr id="121" name="TextovéPole 120"/>
          <p:cNvSpPr txBox="1"/>
          <p:nvPr/>
        </p:nvSpPr>
        <p:spPr>
          <a:xfrm>
            <a:off x="4214810" y="214290"/>
            <a:ext cx="410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pic>
        <p:nvPicPr>
          <p:cNvPr id="1106" name="Picture 82" descr="C:\Documents and Settings\Pavel\Local Settings\Temporary Internet Files\Content.IE5\7CWSEX7I\MC900438041[1]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29190" y="2571744"/>
            <a:ext cx="1016598" cy="1016598"/>
          </a:xfrm>
          <a:prstGeom prst="rect">
            <a:avLst/>
          </a:prstGeom>
          <a:noFill/>
        </p:spPr>
      </p:pic>
      <p:sp>
        <p:nvSpPr>
          <p:cNvPr id="123" name="TextovéPole 122"/>
          <p:cNvSpPr txBox="1"/>
          <p:nvPr/>
        </p:nvSpPr>
        <p:spPr>
          <a:xfrm>
            <a:off x="5214942" y="2428868"/>
            <a:ext cx="39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5214942" y="3571876"/>
            <a:ext cx="308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pic>
        <p:nvPicPr>
          <p:cNvPr id="1107" name="Picture 83" descr="C:\Documents and Settings\Pavel\Local Settings\Temporary Internet Files\Content.IE5\6YR5NWZA\MC900441807[1].png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7715272" y="5572140"/>
            <a:ext cx="1157286" cy="1157286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/>
              <a:t>Soubor:Znakm%C4%9BstaVesel%C3%ADnadMoravou.svg.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 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1.3.2011 [cit. 2011-10-25]. Dostupné z WWW: &lt;http://cs.wikipedia.org/wiki/Soubor:Znakm%C4%9BstaVesel%C3%ADnadMoravou.svg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endParaRPr lang="cs-CZ" sz="1400" dirty="0"/>
          </a:p>
          <a:p>
            <a:r>
              <a:rPr lang="cs-CZ" sz="1400" dirty="0" err="1"/>
              <a:t>Soubor:Flag</a:t>
            </a:r>
            <a:r>
              <a:rPr lang="cs-CZ" sz="1400" dirty="0"/>
              <a:t> </a:t>
            </a:r>
            <a:r>
              <a:rPr lang="cs-CZ" sz="1400" dirty="0" err="1"/>
              <a:t>of</a:t>
            </a:r>
            <a:r>
              <a:rPr lang="cs-CZ" sz="1400" dirty="0"/>
              <a:t> Vesel%C3%AD nad </a:t>
            </a:r>
            <a:r>
              <a:rPr lang="cs-CZ" sz="1400" dirty="0" err="1"/>
              <a:t>Moravou.svg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 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29.7.2008 [cit. 2011-10-25]. Dostupné z WWW: &lt;http://cs.wikipedia.org/wiki/Soubor:Flag_of_Vesel%C3%AD_nad_Moravou.svg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Kliparty Microsoft </a:t>
            </a:r>
            <a:r>
              <a:rPr lang="cs-CZ" sz="1400" dirty="0" smtClean="0"/>
              <a:t>Office.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292</TotalTime>
  <Words>346</Words>
  <Application>Microsoft Office PowerPoint</Application>
  <PresentationFormat>Předvádění na obrazovce (4:3)</PresentationFormat>
  <Paragraphs>111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VESELÍ NAD MORAVOU</vt:lpstr>
      <vt:lpstr>VESELÍ NAD MORAVOU</vt:lpstr>
      <vt:lpstr>VESELÍ NAD MORAVOU</vt:lpstr>
      <vt:lpstr>VESELÍ NAD MORAVOU</vt:lpstr>
      <vt:lpstr>VESELÍ NAD MORAVOU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37</cp:revision>
  <dcterms:created xsi:type="dcterms:W3CDTF">2011-08-21T15:31:45Z</dcterms:created>
  <dcterms:modified xsi:type="dcterms:W3CDTF">2013-02-06T12:38:44Z</dcterms:modified>
</cp:coreProperties>
</file>