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72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62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43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50000">
              <a:srgbClr val="9CB86E"/>
            </a:gs>
            <a:gs pos="100000">
              <a:srgbClr val="156B13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995781-8DAE-40B9-960F-92E406E1568A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Mazarin.jp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060848"/>
            <a:ext cx="8784976" cy="4608512"/>
          </a:xfrm>
        </p:spPr>
        <p:txBody>
          <a:bodyPr anchor="t" anchorCtr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Soukromé gymnázium AD FONTES, o.p.s.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Číslo programu: 	CZ.1.07</a:t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Název programu:	OP Vzdělávání pro konkurenceschopnost</a:t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Název projektu: 	Moderní škola</a:t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Název: 		I/2 – Inovace a zkvalitnění výuky směřující k rozvoji čtenářské a 			informační gramotnosti</a:t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Autor: 		Mgr. Vladimír Prošek</a:t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Téma:  		Dějiny novověku (počátek 17. století – 1. polovina 18. století)</a:t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		FRANCIE V DOBĚ ABSOLUTISMU – DOSÁHNĚTE 				NEJLEPŠÍHO VÝSLEDKU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Zástupný symbol pro obrázek 6" descr="Logo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188640"/>
            <a:ext cx="8784976" cy="180020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864096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5688632"/>
          </a:xfrm>
        </p:spPr>
        <p:txBody>
          <a:bodyPr>
            <a:normAutofit/>
          </a:bodyPr>
          <a:lstStyle/>
          <a:p>
            <a:pPr marL="0" indent="0" algn="just">
              <a:spcBef>
                <a:spcPts val="1200"/>
              </a:spcBef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Tato prezentace (.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pptx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) je zaměřena na dějiny novověku, tématem je Francie Ludvíka XIV. - Vývoj francouzského absolutismu 1610 - 1715. Prezentace je určena pro septimu víceletého gymnázia a paralelní třetí ročník čtyřletého gymnázia. Jde o procvičení probírané látky formou soutěže.</a:t>
            </a:r>
          </a:p>
          <a:p>
            <a:pPr marL="0" indent="0">
              <a:spcBef>
                <a:spcPts val="1200"/>
              </a:spcBef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836712"/>
            <a:ext cx="8784976" cy="2763739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FRANCIE </a:t>
            </a:r>
            <a:br>
              <a:rPr lang="cs-CZ" sz="6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V DOBĚ ABSOLUTISMU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3886200"/>
            <a:ext cx="8784976" cy="1752600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DOSÁHNĚTE NEJLEPŠÍHO VÝSLEDKU</a:t>
            </a:r>
            <a:endParaRPr lang="cs-CZ" sz="4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76470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FRANCIE V DOBĚ ABSOLUTISMU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764704"/>
            <a:ext cx="4317876" cy="3096344"/>
          </a:xfrm>
        </p:spPr>
        <p:txBody>
          <a:bodyPr anchor="t" anchorCtr="0"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Ze kterého rodu pocházeli francouzští králové 17. století?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764704"/>
            <a:ext cx="4319463" cy="5904655"/>
          </a:xfrm>
        </p:spPr>
        <p:txBody>
          <a:bodyPr/>
          <a:lstStyle/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Habsburci</a:t>
            </a:r>
          </a:p>
          <a:p>
            <a:pPr marL="457200" indent="-457200">
              <a:buAutoNum type="alphaLcParenR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Valois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Bourboni</a:t>
            </a:r>
          </a:p>
          <a:p>
            <a:pPr marL="457200" indent="-457200">
              <a:buAutoNum type="alphaLcParenR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Wittelsbachové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Stuartovci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7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>
                                      <p:cBhvr override="childStyle">
                                        <p:cTn id="43" dur="250" autoRev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>
                                      <p:cBhvr>
                                        <p:cTn id="44" dur="250" autoRev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5" dur="250" autoRev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250" autoRev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76470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FRANCIE V DOBĚ ABSOLUTISMU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764704"/>
            <a:ext cx="4317876" cy="1080120"/>
          </a:xfrm>
        </p:spPr>
        <p:txBody>
          <a:bodyPr anchor="t" anchorCtr="0"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Kdo je na obrázku?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764704"/>
            <a:ext cx="4319463" cy="5904655"/>
          </a:xfrm>
        </p:spPr>
        <p:txBody>
          <a:bodyPr/>
          <a:lstStyle/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kardinál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Fleury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kardinál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Richelieu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Ludvík XIII.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kardinál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Mazarin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Ludvík XIV.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 descr="Soubor:Mazari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12776"/>
            <a:ext cx="3888432" cy="52193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>
                                      <p:cBhvr override="childStyle">
                                        <p:cTn id="49" dur="250" autoRev="1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>
                                      <p:cBhvr>
                                        <p:cTn id="50" dur="250" autoRev="1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76470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FRANCIE V DOBĚ ABSOLUTISMU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764704"/>
            <a:ext cx="4317876" cy="3096344"/>
          </a:xfrm>
        </p:spPr>
        <p:txBody>
          <a:bodyPr anchor="t" anchorCtr="0"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Jak se jmenovala matka Ludvíka XIV.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764704"/>
            <a:ext cx="4319463" cy="5904655"/>
          </a:xfrm>
        </p:spPr>
        <p:txBody>
          <a:bodyPr/>
          <a:lstStyle/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Anna Stuartovna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Marie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Medicejská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Boleynová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Anna Hannoverská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Anna Rakouská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7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>
                                      <p:cBhvr override="childStyle">
                                        <p:cTn id="43" dur="250" autoRev="1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>
                                      <p:cBhvr>
                                        <p:cTn id="44" dur="250" autoRev="1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5" dur="250" autoRev="1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250" autoRev="1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76470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FRANCIE V DOBĚ ABSOLUTISMU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764704"/>
            <a:ext cx="4317876" cy="3096344"/>
          </a:xfrm>
        </p:spPr>
        <p:txBody>
          <a:bodyPr anchor="t" anchorCtr="0"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Kdy se Ludvík XIV. plně ujal vlády?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764704"/>
            <a:ext cx="4319463" cy="5904655"/>
          </a:xfrm>
        </p:spPr>
        <p:txBody>
          <a:bodyPr/>
          <a:lstStyle/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1648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1659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1661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1667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1683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7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>
                                      <p:cBhvr override="childStyle">
                                        <p:cTn id="43" dur="250" autoRev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>
                                      <p:cBhvr>
                                        <p:cTn id="44" dur="250" autoRev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5" dur="250" autoRev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250" autoRev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76470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FRANCIE V DOBĚ ABSOLUTISMU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764704"/>
            <a:ext cx="4317876" cy="3096344"/>
          </a:xfrm>
        </p:spPr>
        <p:txBody>
          <a:bodyPr anchor="t" anchorCtr="0"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Jak se jmenoval Ludvíkův ministr financí?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764704"/>
            <a:ext cx="4319463" cy="5904655"/>
          </a:xfrm>
        </p:spPr>
        <p:txBody>
          <a:bodyPr/>
          <a:lstStyle/>
          <a:p>
            <a:pPr marL="457200" indent="-45720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......................................................</a:t>
            </a:r>
          </a:p>
          <a:p>
            <a:pPr marL="457200" indent="-45720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(J.B.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Colbert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76470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FRANCIE V DOBĚ ABSOLUTISMU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764704"/>
            <a:ext cx="4317876" cy="3096344"/>
          </a:xfrm>
        </p:spPr>
        <p:txBody>
          <a:bodyPr anchor="t" anchorCtr="0"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Jakou státní obchodní politiku využíval tento ministr?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764704"/>
            <a:ext cx="4319463" cy="5904655"/>
          </a:xfrm>
        </p:spPr>
        <p:txBody>
          <a:bodyPr/>
          <a:lstStyle/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Merkantilistickou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Liberální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Konzervativní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Sociálně-právní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Naturální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7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>
                                      <p:cBhvr override="childStyle">
                                        <p:cTn id="43" dur="250" autoRev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>
                                      <p:cBhvr>
                                        <p:cTn id="44" dur="250" autoRev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5" dur="250" autoRev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250" autoRev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76470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FRANCIE V DOBĚ ABSOLUTISMU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764704"/>
            <a:ext cx="4317876" cy="3096344"/>
          </a:xfrm>
        </p:spPr>
        <p:txBody>
          <a:bodyPr anchor="t" anchorCtr="0">
            <a:normAutofit/>
          </a:bodyPr>
          <a:lstStyle/>
          <a:p>
            <a:pPr algn="ctr"/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Francouzská kolonie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Quebec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ležela v?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764704"/>
            <a:ext cx="4319463" cy="5904655"/>
          </a:xfrm>
        </p:spPr>
        <p:txBody>
          <a:bodyPr/>
          <a:lstStyle/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Antilách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západní Africe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Karibiku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Kanadě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Indii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7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>
                                      <p:cBhvr override="childStyle">
                                        <p:cTn id="43" dur="250" autoRev="1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>
                                      <p:cBhvr>
                                        <p:cTn id="44" dur="250" autoRev="1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5" dur="250" autoRev="1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250" autoRev="1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76470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FRANCIE V DOBĚ ABSOLUTISMU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764704"/>
            <a:ext cx="4317876" cy="3096344"/>
          </a:xfrm>
        </p:spPr>
        <p:txBody>
          <a:bodyPr anchor="t" anchorCtr="0"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Které z těchto území Ludvík XIV. svou zahraniční politikou už nemusel získávat?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764704"/>
            <a:ext cx="4319463" cy="5904655"/>
          </a:xfrm>
        </p:spPr>
        <p:txBody>
          <a:bodyPr/>
          <a:lstStyle/>
          <a:p>
            <a:pPr marL="457200" indent="-457200">
              <a:buAutoNum type="alphaLcParenR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Brabant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Lotrinsko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Alsasko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Burgundsko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Gaskoňsko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7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>
                                      <p:cBhvr override="childStyle">
                                        <p:cTn id="43" dur="250" autoRev="1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>
                                      <p:cBhvr>
                                        <p:cTn id="44" dur="250" autoRev="1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5" dur="250" autoRev="1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250" autoRev="1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76470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FRANCIE V DOBĚ ABSOLUTISMU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764704"/>
            <a:ext cx="4317876" cy="3096344"/>
          </a:xfrm>
        </p:spPr>
        <p:txBody>
          <a:bodyPr anchor="t" anchorCtr="0"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Jak se jmenovalo město na Rýně, které Francouzi získali roku 1681?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764704"/>
            <a:ext cx="4319463" cy="5904655"/>
          </a:xfrm>
        </p:spPr>
        <p:txBody>
          <a:bodyPr/>
          <a:lstStyle/>
          <a:p>
            <a:pPr marL="457200" indent="-45720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......................................................</a:t>
            </a:r>
          </a:p>
          <a:p>
            <a:pPr marL="457200" indent="-45720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(Štrasburk)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76470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FRANCIE V DOBĚ ABSOLUTISMU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764704"/>
            <a:ext cx="4317876" cy="3096344"/>
          </a:xfrm>
        </p:spPr>
        <p:txBody>
          <a:bodyPr anchor="t" anchorCtr="0"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Co uskutečnil Ludvík XIV. roku 1685?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764704"/>
            <a:ext cx="4319463" cy="5904655"/>
          </a:xfrm>
        </p:spPr>
        <p:txBody>
          <a:bodyPr/>
          <a:lstStyle/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Zahájil válku o dědictví španělské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Zrušil edikt nantský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Získal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Brabant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Zahájil výstavbu v Paříži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Založil Královskou společnost v Paříži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7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>
                                      <p:cBhvr override="childStyle">
                                        <p:cTn id="43" dur="250" autoRev="1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>
                                      <p:cBhvr>
                                        <p:cTn id="44" dur="250" autoRev="1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5" dur="250" autoRev="1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250" autoRev="1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76470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FRANCIE V DOBĚ ABSOLUTISMU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764704"/>
            <a:ext cx="4317876" cy="3096344"/>
          </a:xfrm>
        </p:spPr>
        <p:txBody>
          <a:bodyPr anchor="t" anchorCtr="0"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Jak se nazývá oficiální králova milenka?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764704"/>
            <a:ext cx="4319463" cy="5904655"/>
          </a:xfrm>
        </p:spPr>
        <p:txBody>
          <a:bodyPr/>
          <a:lstStyle/>
          <a:p>
            <a:pPr marL="457200" indent="-45720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......................................................</a:t>
            </a:r>
          </a:p>
          <a:p>
            <a:pPr marL="457200" indent="-45720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(metresa)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DOSTUPNÉ POD LICENCÍ PUBLIC DOMAIN WWW</a:t>
            </a:r>
            <a:endParaRPr lang="cs-CZ" sz="27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784976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smtClean="0">
                <a:hlinkClick r:id="rId2"/>
              </a:rPr>
              <a:t>http</a:t>
            </a:r>
            <a:r>
              <a:rPr lang="cs-CZ" sz="2000" dirty="0" smtClean="0">
                <a:hlinkClick r:id="rId2"/>
              </a:rPr>
              <a:t>://cs.wikipedia.org/wiki/Soubor:Mazarin.jpg</a:t>
            </a:r>
            <a:r>
              <a:rPr lang="cs-CZ" sz="2000" dirty="0" smtClean="0"/>
              <a:t>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ze dne 1. září 2012.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792088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ZHODNOCENÍ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616624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Tato pomocná soutěžní prezentace pro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ověřování znalostí u studentů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prokázala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úspěšnost zpracovaného tématu.</a:t>
            </a:r>
          </a:p>
          <a:p>
            <a:pPr marL="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Znalosti studentů, kterých dosáhli studiem materiálu, odpovídají standardu nebo jsou nadprůměrné. Jsou přiměřené vzhledem k použitému materiálu i věku studentů (septima osmiletého studijního cyklu).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179</TotalTime>
  <Words>335</Words>
  <Application>Microsoft Office PowerPoint</Application>
  <PresentationFormat>Předvádění na obrazovce (4:3)</PresentationFormat>
  <Paragraphs>81</Paragraphs>
  <Slides>16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Soukromé gymnázium AD FONTES, o.p.s. Číslo programu:  CZ.1.07 Název programu: OP Vzdělávání pro konkurenceschopnost Název projektu:  Moderní škola Název:   I/2 – Inovace a zkvalitnění výuky směřující k rozvoji čtenářské a    informační gramotnosti Autor:   Mgr. Vladimír Prošek Téma:    Dějiny novověku (počátek 17. století – 1. polovina 18. století)   FRANCIE V DOBĚ ABSOLUTISMU – DOSÁHNĚTE     NEJLEPŠÍHO VÝSLEDKU</vt:lpstr>
      <vt:lpstr>ANOTACE</vt:lpstr>
      <vt:lpstr>FRANCIE  V DOBĚ ABSOLUTISMU</vt:lpstr>
      <vt:lpstr>FRANCIE V DOBĚ ABSOLUTISMU</vt:lpstr>
      <vt:lpstr>FRANCIE V DOBĚ ABSOLUTISMU</vt:lpstr>
      <vt:lpstr>FRANCIE V DOBĚ ABSOLUTISMU</vt:lpstr>
      <vt:lpstr>FRANCIE V DOBĚ ABSOLUTISMU</vt:lpstr>
      <vt:lpstr>FRANCIE V DOBĚ ABSOLUTISMU</vt:lpstr>
      <vt:lpstr>FRANCIE V DOBĚ ABSOLUTISMU</vt:lpstr>
      <vt:lpstr>FRANCIE V DOBĚ ABSOLUTISMU</vt:lpstr>
      <vt:lpstr>FRANCIE V DOBĚ ABSOLUTISMU</vt:lpstr>
      <vt:lpstr>FRANCIE V DOBĚ ABSOLUTISMU</vt:lpstr>
      <vt:lpstr>FRANCIE V DOBĚ ABSOLUTISMU</vt:lpstr>
      <vt:lpstr>FRANCIE V DOBĚ ABSOLUTISMU</vt:lpstr>
      <vt:lpstr>POUŽITÉ ZDROJE DOSTUPNÉ POD LICENCÍ PUBLIC DOMAIN WWW</vt:lpstr>
      <vt:lpstr>ZHODNOCENÍ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vladimir.prosek</dc:creator>
  <cp:lastModifiedBy>Administrator</cp:lastModifiedBy>
  <cp:revision>24</cp:revision>
  <dcterms:created xsi:type="dcterms:W3CDTF">2012-05-10T11:19:50Z</dcterms:created>
  <dcterms:modified xsi:type="dcterms:W3CDTF">2012-11-20T12:44:17Z</dcterms:modified>
</cp:coreProperties>
</file>