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VY_52_INOVACE_1/07_Veselí nad Moravou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Téma:Instituce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VY_52_INOVACE_1/07_Veselí nad Moravou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Téma:Instituce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01556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I.období na základní škole praktické</a:t>
            </a:r>
          </a:p>
          <a:p>
            <a:r>
              <a:rPr lang="cs-CZ" dirty="0" smtClean="0"/>
              <a:t>Určeno pro procvičování učiva a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Děti reagovaly na známé budovy, poznávaly bez problémů, správně pojmenovávaly</a:t>
            </a:r>
            <a:endParaRPr lang="cs-CZ" dirty="0" smtClean="0"/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 14.5.2012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642918"/>
            <a:ext cx="47373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Instituce města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1928802"/>
            <a:ext cx="5874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Veselí nad Moravou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5984" y="642918"/>
            <a:ext cx="36784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Obecní úřad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57422" y="1857364"/>
            <a:ext cx="5500726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Nádraží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571480"/>
            <a:ext cx="1757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Pošta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4960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Policejní stanice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kde pracuje? Přiřaď: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Policejní stanice                               Doktor</a:t>
            </a:r>
          </a:p>
          <a:p>
            <a:endParaRPr lang="cs-CZ" dirty="0" smtClean="0"/>
          </a:p>
          <a:p>
            <a:r>
              <a:rPr lang="cs-CZ" dirty="0" smtClean="0"/>
              <a:t>Poliklinika                                          Průvodčí</a:t>
            </a:r>
          </a:p>
          <a:p>
            <a:endParaRPr lang="cs-CZ" dirty="0" smtClean="0"/>
          </a:p>
          <a:p>
            <a:r>
              <a:rPr lang="cs-CZ" dirty="0" smtClean="0"/>
              <a:t>Pošta                                                  Starosta</a:t>
            </a:r>
          </a:p>
          <a:p>
            <a:endParaRPr lang="cs-CZ" dirty="0" smtClean="0"/>
          </a:p>
          <a:p>
            <a:r>
              <a:rPr lang="cs-CZ" dirty="0" smtClean="0"/>
              <a:t>Úřad                                                    Policista</a:t>
            </a:r>
          </a:p>
          <a:p>
            <a:endParaRPr lang="cs-CZ" dirty="0" smtClean="0"/>
          </a:p>
          <a:p>
            <a:r>
              <a:rPr lang="cs-CZ" dirty="0" smtClean="0"/>
              <a:t>Nádraží                                               Pošťačka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94</Words>
  <Application>Microsoft Office PowerPoint</Application>
  <PresentationFormat>Předvádění na obrazovce (4:3)</PresentationFormat>
  <Paragraphs>29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Kdo kde pracuje? Přiřaď: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10</cp:revision>
  <dcterms:created xsi:type="dcterms:W3CDTF">2011-08-21T15:31:45Z</dcterms:created>
  <dcterms:modified xsi:type="dcterms:W3CDTF">2012-05-21T07:13:00Z</dcterms:modified>
</cp:coreProperties>
</file>