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9" r:id="rId5"/>
    <p:sldId id="260" r:id="rId6"/>
    <p:sldId id="261" r:id="rId7"/>
    <p:sldId id="262" r:id="rId8"/>
    <p:sldId id="264" r:id="rId9"/>
    <p:sldId id="26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 MŠ a ZŠ,Veselí nad Moravou,</a:t>
          </a:r>
          <a:r>
            <a:rPr lang="cs-CZ" dirty="0" err="1" smtClean="0"/>
            <a:t>Kollárova</a:t>
          </a:r>
          <a:r>
            <a:rPr lang="cs-CZ" dirty="0" smtClean="0"/>
            <a:t>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VY_52_INOVACE_1/08_Veselí nad Moravou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Památky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 MŠ a ZŠ,Veselí nad Moravou,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VY_52_INOVACE_1/08_Veselí nad Moravou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Památky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3000">
              <a:srgbClr val="FFFF00">
                <a:alpha val="0"/>
              </a:srgbClr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trozsko.cz/cil/1396/kostel-sv-panny-marie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4369854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Prvouka- I.období na základní škole praktické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r>
              <a:rPr lang="cs-CZ" dirty="0" smtClean="0"/>
              <a:t>Děti na učivo aktivně reagovaly, poznávaly a rozeznávaly </a:t>
            </a:r>
            <a:r>
              <a:rPr lang="cs-CZ" smtClean="0"/>
              <a:t>bez problémů</a:t>
            </a:r>
            <a:endParaRPr lang="cs-CZ" dirty="0" smtClean="0"/>
          </a:p>
          <a:p>
            <a:r>
              <a:rPr lang="cs-CZ" dirty="0"/>
              <a:t>Doba vzniku říjen 2011</a:t>
            </a:r>
          </a:p>
          <a:p>
            <a:r>
              <a:rPr lang="cs-CZ" dirty="0" smtClean="0"/>
              <a:t>Ověřeno 7.5.2012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Kostel sv. Bartoloměje</a:t>
            </a:r>
          </a:p>
          <a:p>
            <a:r>
              <a:rPr lang="cs-CZ" dirty="0" smtClean="0"/>
              <a:t>Kostel sv. Andělů Strážných</a:t>
            </a:r>
          </a:p>
          <a:p>
            <a:r>
              <a:rPr lang="cs-CZ" dirty="0" smtClean="0"/>
              <a:t>Kostel sv. Panny Marie</a:t>
            </a:r>
          </a:p>
          <a:p>
            <a:r>
              <a:rPr lang="cs-CZ" dirty="0" smtClean="0"/>
              <a:t>Synagoga</a:t>
            </a:r>
          </a:p>
          <a:p>
            <a:r>
              <a:rPr lang="cs-CZ" dirty="0" smtClean="0"/>
              <a:t>Zámek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20539298">
            <a:off x="1287349" y="1012955"/>
            <a:ext cx="58741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Veselí nad Moravou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61292" y="470229"/>
            <a:ext cx="29491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Památky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Desktop\Greece 2011\IMG_22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-127681" y="2199327"/>
            <a:ext cx="4451290" cy="3338736"/>
          </a:xfrm>
          <a:prstGeom prst="rect">
            <a:avLst/>
          </a:prstGeom>
          <a:noFill/>
        </p:spPr>
      </p:pic>
      <p:pic>
        <p:nvPicPr>
          <p:cNvPr id="12" name="Zástupný symbol pro obsah 11" descr="IMG_2246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16200000">
            <a:off x="5138745" y="2505065"/>
            <a:ext cx="4038600" cy="3028950"/>
          </a:xfrm>
        </p:spPr>
      </p:pic>
      <p:sp>
        <p:nvSpPr>
          <p:cNvPr id="8" name="Obdélník 7"/>
          <p:cNvSpPr/>
          <p:nvPr/>
        </p:nvSpPr>
        <p:spPr>
          <a:xfrm>
            <a:off x="1357290" y="571480"/>
            <a:ext cx="63854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Kostel 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sv.Bartoloměje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0034" y="6215082"/>
            <a:ext cx="29285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Kostel sv. Bartoloměje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5715008" y="6215082"/>
            <a:ext cx="29396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Socha sv. </a:t>
            </a:r>
            <a:r>
              <a:rPr lang="cs-CZ" sz="2400" dirty="0" smtClean="0"/>
              <a:t>Panny Marie</a:t>
            </a:r>
            <a:endParaRPr lang="cs-CZ" sz="24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19853719">
            <a:off x="3449729" y="5166553"/>
            <a:ext cx="20968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Zámek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500430" cy="25003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1" y="0"/>
            <a:ext cx="5643570" cy="4429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75015" y="4429132"/>
            <a:ext cx="3668985" cy="2428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" y="2471272"/>
            <a:ext cx="3500429" cy="43867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 descr="IMG_2269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928802"/>
            <a:ext cx="4857752" cy="3643314"/>
          </a:xfrm>
        </p:spPr>
      </p:pic>
      <p:pic>
        <p:nvPicPr>
          <p:cNvPr id="12" name="Zástupný symbol pro obsah 11" descr="IMG_2268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16200000">
            <a:off x="4737858" y="2451858"/>
            <a:ext cx="5035591" cy="3776693"/>
          </a:xfrm>
        </p:spPr>
      </p:pic>
      <p:sp>
        <p:nvSpPr>
          <p:cNvPr id="13" name="Obdélník 12"/>
          <p:cNvSpPr/>
          <p:nvPr/>
        </p:nvSpPr>
        <p:spPr>
          <a:xfrm>
            <a:off x="642910" y="500042"/>
            <a:ext cx="79522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Kostel sv. Andělů Strážných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85786" y="5857892"/>
            <a:ext cx="31863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Sochy Cyrila a Metoděje</a:t>
            </a:r>
            <a:endParaRPr lang="cs-CZ" sz="2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IMG_2244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1709721" y="2362189"/>
            <a:ext cx="4038600" cy="3028950"/>
          </a:xfrm>
        </p:spPr>
      </p:pic>
      <p:sp>
        <p:nvSpPr>
          <p:cNvPr id="5" name="Obdélník 4"/>
          <p:cNvSpPr/>
          <p:nvPr/>
        </p:nvSpPr>
        <p:spPr>
          <a:xfrm>
            <a:off x="1285852" y="428604"/>
            <a:ext cx="66097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dirty="0" smtClean="0">
                <a:hlinkClick r:id="rId3"/>
              </a:rPr>
              <a:t>Kostel sv. Panny Marie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IMG_2242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42844" y="3714752"/>
            <a:ext cx="4190997" cy="3143248"/>
          </a:xfrm>
        </p:spPr>
      </p:pic>
      <p:pic>
        <p:nvPicPr>
          <p:cNvPr id="7" name="Zástupný symbol pro obsah 6" descr="IMG_2243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57720" y="1643050"/>
            <a:ext cx="4286280" cy="3214710"/>
          </a:xfrm>
        </p:spPr>
      </p:pic>
      <p:sp>
        <p:nvSpPr>
          <p:cNvPr id="5" name="Obdélník 4"/>
          <p:cNvSpPr/>
          <p:nvPr/>
        </p:nvSpPr>
        <p:spPr>
          <a:xfrm>
            <a:off x="2214546" y="500042"/>
            <a:ext cx="34956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Synagoga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IMG_224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-80399" y="437533"/>
            <a:ext cx="1785951" cy="1339464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Kostel sv. Panny Marie</a:t>
            </a:r>
          </a:p>
          <a:p>
            <a:endParaRPr lang="cs-CZ" dirty="0"/>
          </a:p>
          <a:p>
            <a:r>
              <a:rPr lang="cs-CZ" dirty="0" smtClean="0"/>
              <a:t>Zámek</a:t>
            </a:r>
          </a:p>
          <a:p>
            <a:endParaRPr lang="cs-CZ" dirty="0" smtClean="0"/>
          </a:p>
          <a:p>
            <a:r>
              <a:rPr lang="cs-CZ" dirty="0" smtClean="0"/>
              <a:t>Kostel sv. Bartoloměje</a:t>
            </a:r>
          </a:p>
          <a:p>
            <a:endParaRPr lang="cs-CZ" dirty="0" smtClean="0"/>
          </a:p>
          <a:p>
            <a:r>
              <a:rPr lang="cs-CZ" dirty="0" smtClean="0"/>
              <a:t>Kostel sv. Andělů Strážných</a:t>
            </a:r>
          </a:p>
          <a:p>
            <a:endParaRPr lang="cs-CZ" dirty="0" smtClean="0"/>
          </a:p>
          <a:p>
            <a:r>
              <a:rPr lang="cs-CZ" dirty="0" smtClean="0"/>
              <a:t>Synagoga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4857752" y="428604"/>
            <a:ext cx="26122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Přiřazuj: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144149" y="2284689"/>
            <a:ext cx="1783344" cy="1357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877628"/>
            <a:ext cx="2214546" cy="14660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Zástupný symbol pro obsah 5" descr="IMG_224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6200000">
            <a:off x="2138349" y="5324489"/>
            <a:ext cx="1752584" cy="1314438"/>
          </a:xfrm>
          <a:prstGeom prst="rect">
            <a:avLst/>
          </a:prstGeom>
        </p:spPr>
      </p:pic>
      <p:pic>
        <p:nvPicPr>
          <p:cNvPr id="12" name="Zástupný symbol pro obsah 6" descr="IMG_224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71736" y="142852"/>
            <a:ext cx="1714480" cy="1285860"/>
          </a:xfrm>
          <a:prstGeom prst="rect">
            <a:avLst/>
          </a:prstGeom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132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brakorova</cp:lastModifiedBy>
  <cp:revision>19</cp:revision>
  <dcterms:created xsi:type="dcterms:W3CDTF">2011-08-21T15:31:45Z</dcterms:created>
  <dcterms:modified xsi:type="dcterms:W3CDTF">2012-09-17T08:27:13Z</dcterms:modified>
</cp:coreProperties>
</file>