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4" r:id="rId8"/>
    <p:sldId id="265" r:id="rId9"/>
    <p:sldId id="266" r:id="rId10"/>
    <p:sldId id="267" r:id="rId11"/>
    <p:sldId id="263" r:id="rId12"/>
    <p:sldId id="25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13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 </a:t>
          </a:r>
          <a:r>
            <a:rPr lang="cs-CZ" dirty="0" smtClean="0"/>
            <a:t>MŠ a ZŠ,Veselí nad Moravou,</a:t>
          </a:r>
          <a:r>
            <a:rPr lang="cs-CZ" dirty="0" err="1" smtClean="0"/>
            <a:t>Kollárova</a:t>
          </a:r>
          <a:r>
            <a:rPr lang="cs-CZ" dirty="0" smtClean="0"/>
            <a:t> 1045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Jana </a:t>
          </a:r>
          <a:r>
            <a:rPr lang="cs-CZ" dirty="0" err="1" smtClean="0"/>
            <a:t>Brákorová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VY_52_INOVACE_1/09_Veselí nad Moravou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Téma:Kulturní zajímavosti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projektu:CZ.1.07/1.4.00/21.0822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 custLinFactNeighborX="-1515" custLinFactNeighborY="178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 </a:t>
          </a:r>
          <a:r>
            <a:rPr lang="cs-CZ" sz="1800" kern="1200" dirty="0" smtClean="0"/>
            <a:t>MŠ a ZŠ,Veselí nad Moravou,</a:t>
          </a:r>
          <a:r>
            <a:rPr lang="cs-CZ" sz="1800" kern="1200" dirty="0" err="1" smtClean="0"/>
            <a:t>Kollárova</a:t>
          </a:r>
          <a:r>
            <a:rPr lang="cs-CZ" sz="1800" kern="1200" dirty="0" smtClean="0"/>
            <a:t> 1045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Jana </a:t>
          </a:r>
          <a:r>
            <a:rPr lang="cs-CZ" sz="1800" kern="1200" dirty="0" err="1" smtClean="0"/>
            <a:t>Brákorová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VY_52_INOVACE_1/09_Veselí nad Moravou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Téma:Kulturní zajímavosti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1944223" y="2592289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</a:t>
          </a:r>
          <a:r>
            <a:rPr lang="cs-CZ" sz="1800" kern="1200" dirty="0" smtClean="0"/>
            <a:t>projektu:CZ.1.07/1.4.00/21.0822</a:t>
          </a:r>
          <a:endParaRPr lang="cs-CZ" sz="1800" kern="1200" dirty="0"/>
        </a:p>
      </dsp:txBody>
      <dsp:txXfrm>
        <a:off x="1944223" y="2592289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0532888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je určen pro výuku předmětu Prvouka- I.období na základní škole praktické</a:t>
            </a:r>
          </a:p>
          <a:p>
            <a:r>
              <a:rPr lang="cs-CZ" dirty="0" smtClean="0"/>
              <a:t>Určeno pro procvičování učiva a práci s interaktivní </a:t>
            </a:r>
            <a:r>
              <a:rPr lang="cs-CZ" dirty="0" smtClean="0"/>
              <a:t>tabulí</a:t>
            </a:r>
          </a:p>
          <a:p>
            <a:r>
              <a:rPr lang="cs-CZ" dirty="0" smtClean="0"/>
              <a:t>Děti poznávaly kulturní zařízení bez problémů, reagovaly správně, přiřazovaly dobře</a:t>
            </a:r>
            <a:endParaRPr lang="cs-CZ" dirty="0" smtClean="0"/>
          </a:p>
          <a:p>
            <a:r>
              <a:rPr lang="cs-CZ" dirty="0"/>
              <a:t>Doba vzniku říjen </a:t>
            </a:r>
            <a:r>
              <a:rPr lang="cs-CZ" dirty="0" smtClean="0"/>
              <a:t>2011</a:t>
            </a:r>
          </a:p>
          <a:p>
            <a:r>
              <a:rPr lang="cs-CZ" dirty="0" smtClean="0"/>
              <a:t>Ověřeno 7.5.2012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000">
              <a:srgbClr val="FFC000"/>
            </a:gs>
            <a:gs pos="49000">
              <a:srgbClr val="002060">
                <a:alpha val="61000"/>
              </a:srgbClr>
            </a:gs>
            <a:gs pos="77000">
              <a:schemeClr val="tx2">
                <a:lumMod val="60000"/>
                <a:lumOff val="40000"/>
              </a:schemeClr>
            </a:gs>
          </a:gsLst>
          <a:lin ang="10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357290" y="500042"/>
            <a:ext cx="60007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Kulturní zajímavosti Veselí nad Moravou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000232" y="500042"/>
            <a:ext cx="32204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Hvězdárna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86116" y="285728"/>
            <a:ext cx="35633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Baťův kanál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14348" y="285728"/>
            <a:ext cx="49718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Vodní elektrárna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8508" y="357166"/>
            <a:ext cx="90554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Stadion FC Veselí nad Moravou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14480" y="428604"/>
            <a:ext cx="35813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Koupaliště</a:t>
            </a:r>
            <a:endParaRPr lang="cs-CZ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-3929122" y="242886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                                     </a:t>
            </a:r>
            <a:r>
              <a:rPr lang="cs-CZ" i="1" dirty="0" smtClean="0"/>
              <a:t>Pojmenuj obrázky</a:t>
            </a:r>
            <a:endParaRPr lang="cs-CZ" i="1" dirty="0"/>
          </a:p>
        </p:txBody>
      </p:sp>
      <p:pic>
        <p:nvPicPr>
          <p:cNvPr id="1026" name="Picture 2" descr="C:\Users\pc\Pictures\2011-10-23\0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238230" cy="2428868"/>
          </a:xfrm>
          <a:prstGeom prst="rect">
            <a:avLst/>
          </a:prstGeom>
          <a:noFill/>
        </p:spPr>
      </p:pic>
      <p:pic>
        <p:nvPicPr>
          <p:cNvPr id="1027" name="Picture 3" descr="C:\Users\pc\Pictures\2011-10-23\0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71942"/>
            <a:ext cx="3738586" cy="2804164"/>
          </a:xfrm>
          <a:prstGeom prst="rect">
            <a:avLst/>
          </a:prstGeom>
          <a:noFill/>
        </p:spPr>
      </p:pic>
      <p:pic>
        <p:nvPicPr>
          <p:cNvPr id="1028" name="Picture 4" descr="C:\Users\pc\Pictures\2011-10-23\0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90948" y="4214819"/>
            <a:ext cx="3523959" cy="2643182"/>
          </a:xfrm>
          <a:prstGeom prst="rect">
            <a:avLst/>
          </a:prstGeom>
          <a:noFill/>
        </p:spPr>
      </p:pic>
      <p:pic>
        <p:nvPicPr>
          <p:cNvPr id="6" name="Picture 2" descr="C:\Users\pc\Pictures\2011-10-23\0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7" y="0"/>
            <a:ext cx="3143272" cy="2295086"/>
          </a:xfrm>
          <a:prstGeom prst="rect">
            <a:avLst/>
          </a:prstGeom>
          <a:noFill/>
        </p:spPr>
      </p:pic>
      <p:pic>
        <p:nvPicPr>
          <p:cNvPr id="7" name="Picture 3" descr="C:\Users\pc\Pictures\2011-10-23\04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29322" y="2143116"/>
            <a:ext cx="3214678" cy="22405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ilustrace: archiv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86</Words>
  <Application>Microsoft Office PowerPoint</Application>
  <PresentationFormat>Předvádění na obrazovce (4:3)</PresentationFormat>
  <Paragraphs>20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                                     Pojmenuj obrázky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Jana Brákorová</cp:lastModifiedBy>
  <cp:revision>10</cp:revision>
  <dcterms:created xsi:type="dcterms:W3CDTF">2011-08-21T15:31:45Z</dcterms:created>
  <dcterms:modified xsi:type="dcterms:W3CDTF">2012-05-21T07:16:09Z</dcterms:modified>
</cp:coreProperties>
</file>