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70" r:id="rId12"/>
    <p:sldId id="271" r:id="rId13"/>
    <p:sldId id="272" r:id="rId14"/>
    <p:sldId id="273" r:id="rId15"/>
    <p:sldId id="266" r:id="rId16"/>
    <p:sldId id="265" r:id="rId17"/>
    <p:sldId id="267" r:id="rId18"/>
    <p:sldId id="274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VY_52_INOVACE_1/10_Veselí nad Moravou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Téma:Naše škola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VY_52_INOVACE_1/10_Veselí nad Moravou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Téma:Naše škola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57174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dobře reagovaly, poznávání jim nečinilo obtíže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 </a:t>
            </a:r>
            <a:r>
              <a:rPr lang="cs-CZ" dirty="0" smtClean="0"/>
              <a:t>22.11.2011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571536" y="642918"/>
            <a:ext cx="10215634" cy="92333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  <a:scene3d>
            <a:camera prst="isometricOffAxis1Right"/>
            <a:lightRig rig="threePt" dir="t"/>
          </a:scene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 MŠ a ZŠ </a:t>
            </a:r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Kollárova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 1045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868" y="428604"/>
            <a:ext cx="1941430" cy="1107996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softEdge rad="63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6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řída</a:t>
            </a:r>
            <a:endParaRPr lang="cs-CZ" sz="6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4612" y="0"/>
            <a:ext cx="344998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Jídelna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71472" y="142852"/>
            <a:ext cx="197438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Dílny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572000" y="0"/>
            <a:ext cx="4299362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Hudebna</a:t>
            </a:r>
            <a:endParaRPr lang="cs-CZ" sz="6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7290" y="142852"/>
            <a:ext cx="6462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Počítačová učebna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428604"/>
            <a:ext cx="50155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Cvičná kuchyňka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7356" y="1142984"/>
            <a:ext cx="57472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Interaktivní učebna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4290"/>
            <a:ext cx="32860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Posilovna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8860" y="571480"/>
            <a:ext cx="3148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Tělocvična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3857628"/>
            <a:ext cx="4286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Družina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7290" y="285728"/>
            <a:ext cx="644699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hřiště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0">
              <a:srgbClr val="FF0000"/>
            </a:gs>
            <a:gs pos="50000">
              <a:srgbClr val="FF0000"/>
            </a:gs>
            <a:gs pos="22000">
              <a:srgbClr val="002060"/>
            </a:gs>
            <a:gs pos="7000">
              <a:srgbClr val="FFFF00">
                <a:alpha val="40000"/>
              </a:srgbClr>
            </a:gs>
            <a:gs pos="7000">
              <a:srgbClr val="FFFF00">
                <a:alpha val="40000"/>
              </a:srgbClr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Máme tohle v naší škole?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Tělocvična                                   ano-ne</a:t>
            </a:r>
          </a:p>
          <a:p>
            <a:r>
              <a:rPr lang="cs-CZ" dirty="0" smtClean="0"/>
              <a:t>Družina                                        ano-ne</a:t>
            </a:r>
          </a:p>
          <a:p>
            <a:r>
              <a:rPr lang="cs-CZ" dirty="0" smtClean="0"/>
              <a:t>Bufet                                            ano-ne</a:t>
            </a:r>
          </a:p>
          <a:p>
            <a:r>
              <a:rPr lang="cs-CZ" dirty="0" smtClean="0"/>
              <a:t>Hřiště                                           ano-ne</a:t>
            </a:r>
          </a:p>
          <a:p>
            <a:r>
              <a:rPr lang="cs-CZ" dirty="0" smtClean="0"/>
              <a:t>Ředitelna                                     ano-ne</a:t>
            </a:r>
          </a:p>
          <a:p>
            <a:r>
              <a:rPr lang="cs-CZ" dirty="0" smtClean="0"/>
              <a:t>Kdo sídlí v ředitelně?           Ředitel(</a:t>
            </a:r>
            <a:r>
              <a:rPr lang="cs-CZ" dirty="0" err="1" smtClean="0"/>
              <a:t>ka</a:t>
            </a:r>
            <a:r>
              <a:rPr lang="cs-CZ" dirty="0" smtClean="0"/>
              <a:t>)-školník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107</Words>
  <Application>Microsoft Office PowerPoint</Application>
  <PresentationFormat>Předvádění na obrazovce (4:3)</PresentationFormat>
  <Paragraphs>32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Máme tohle v naší škole?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12</cp:revision>
  <dcterms:created xsi:type="dcterms:W3CDTF">2011-08-21T15:31:45Z</dcterms:created>
  <dcterms:modified xsi:type="dcterms:W3CDTF">2012-05-21T07:16:50Z</dcterms:modified>
</cp:coreProperties>
</file>