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5" r:id="rId11"/>
    <p:sldId id="267" r:id="rId12"/>
    <p:sldId id="268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70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002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445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443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29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00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761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334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807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68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507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C8395-30A4-488E-B579-DE5D672A0D81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E9792C-B148-4B94-ABC1-B9E1DC9EB5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543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VY_32_INOVACE_01_AJ7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Nabídky – </a:t>
            </a:r>
            <a:r>
              <a:rPr lang="cs-CZ" sz="1600" dirty="0" smtClean="0">
                <a:solidFill>
                  <a:schemeClr val="tx2"/>
                </a:solidFill>
              </a:rPr>
              <a:t>výklad + procvičení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vysvětlení a následnému procvičení si 	vazeb 	„Do </a:t>
            </a:r>
            <a:r>
              <a:rPr lang="cs-CZ" sz="1600" dirty="0" err="1" smtClean="0">
                <a:solidFill>
                  <a:schemeClr val="tx2"/>
                </a:solidFill>
              </a:rPr>
              <a:t>you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want</a:t>
            </a:r>
            <a:r>
              <a:rPr lang="cs-CZ" sz="1600" dirty="0" smtClean="0">
                <a:solidFill>
                  <a:schemeClr val="tx2"/>
                </a:solidFill>
              </a:rPr>
              <a:t>…?“, „</a:t>
            </a:r>
            <a:r>
              <a:rPr lang="cs-CZ" sz="1600" dirty="0" err="1" smtClean="0">
                <a:solidFill>
                  <a:schemeClr val="tx2"/>
                </a:solidFill>
              </a:rPr>
              <a:t>Would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you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like</a:t>
            </a:r>
            <a:r>
              <a:rPr lang="cs-CZ" sz="1600" dirty="0" smtClean="0">
                <a:solidFill>
                  <a:schemeClr val="tx2"/>
                </a:solidFill>
              </a:rPr>
              <a:t> …?“.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314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Suggestions</a:t>
            </a:r>
            <a:endParaRPr lang="cs-CZ" sz="6000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5509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Project 3, Unit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63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Phrases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748680"/>
          </a:xfrm>
        </p:spPr>
        <p:txBody>
          <a:bodyPr/>
          <a:lstStyle/>
          <a:p>
            <a:r>
              <a:rPr lang="cs-CZ" dirty="0" smtClean="0"/>
              <a:t>Pro návrhy / pozvání používáme dvě fráze: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3212976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Do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want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…………………?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75656" y="4221088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Would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………………..?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98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25963"/>
          </a:xfrm>
        </p:spPr>
        <p:txBody>
          <a:bodyPr/>
          <a:lstStyle/>
          <a:p>
            <a:pPr marL="0" lvl="1" indent="0">
              <a:buNone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Do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want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…………………?</a:t>
            </a:r>
          </a:p>
          <a:p>
            <a:pPr marL="0" lvl="1" indent="0">
              <a:buNone/>
            </a:pPr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sz="3600" dirty="0" smtClean="0"/>
              <a:t>	(Chceš / Chcete ……?)</a:t>
            </a:r>
            <a:endParaRPr lang="cs-CZ" sz="3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Phrases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 –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Czech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meaning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4077072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Would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………………..?</a:t>
            </a:r>
          </a:p>
          <a:p>
            <a:pPr lvl="1"/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sz="3600" dirty="0" smtClean="0"/>
              <a:t>(Chtěl bys(</a:t>
            </a:r>
            <a:r>
              <a:rPr lang="cs-CZ" sz="3600" dirty="0" err="1" smtClean="0"/>
              <a:t>te</a:t>
            </a:r>
            <a:r>
              <a:rPr lang="cs-CZ" sz="3600" dirty="0" smtClean="0"/>
              <a:t>) / Chtěli byste ….?)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8711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Usage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709120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abídka, pozvání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e.g</a:t>
            </a:r>
            <a:r>
              <a:rPr lang="cs-CZ" dirty="0" smtClean="0"/>
              <a:t>. 	Chtěl byste čaj?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Would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tea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Chceš jít s námi? 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Do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want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to go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us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Jana\AppData\Local\Microsoft\Windows\Temporary Internet Files\Content.IE5\UXZDJ1U9\MC900387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84784"/>
            <a:ext cx="218884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36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202" y="404664"/>
            <a:ext cx="8229600" cy="1143000"/>
          </a:xfrm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Rules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 to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remember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1844824"/>
            <a:ext cx="8229600" cy="604664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 danou frází následuje: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211235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a)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předmět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(podstatné jméno, zájmeno ,…)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507379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b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) sloveso - plný infinitiv (TO go, TO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, …)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80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Example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sentences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r>
              <a:rPr lang="cs-CZ" sz="3600" smtClean="0">
                <a:solidFill>
                  <a:schemeClr val="accent2">
                    <a:lumMod val="75000"/>
                  </a:schemeClr>
                </a:solidFill>
              </a:rPr>
              <a:t>) </a:t>
            </a:r>
            <a:r>
              <a:rPr lang="cs-CZ" sz="3600" smtClean="0">
                <a:solidFill>
                  <a:schemeClr val="accent2">
                    <a:lumMod val="75000"/>
                  </a:schemeClr>
                </a:solidFill>
              </a:rPr>
              <a:t>předmět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(podstatné jméno, zájmeno ,…)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780928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Do </a:t>
            </a:r>
            <a:r>
              <a:rPr lang="cs-CZ" sz="3600" i="1" dirty="0" err="1" smtClean="0"/>
              <a:t>you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want</a:t>
            </a:r>
            <a:r>
              <a:rPr lang="cs-CZ" sz="3600" i="1" dirty="0" smtClean="0"/>
              <a:t> </a:t>
            </a:r>
            <a:r>
              <a:rPr lang="cs-CZ" sz="3600" i="1" dirty="0" err="1" smtClean="0">
                <a:solidFill>
                  <a:schemeClr val="accent2">
                    <a:lumMod val="75000"/>
                  </a:schemeClr>
                </a:solidFill>
              </a:rPr>
              <a:t>an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i="1" dirty="0" err="1" smtClean="0">
                <a:solidFill>
                  <a:schemeClr val="accent2">
                    <a:lumMod val="75000"/>
                  </a:schemeClr>
                </a:solidFill>
              </a:rPr>
              <a:t>apple</a:t>
            </a:r>
            <a:r>
              <a:rPr lang="cs-CZ" sz="3600" i="1" dirty="0" smtClean="0"/>
              <a:t>?</a:t>
            </a:r>
          </a:p>
          <a:p>
            <a:endParaRPr lang="cs-CZ" sz="3600" i="1" dirty="0" smtClean="0"/>
          </a:p>
          <a:p>
            <a:endParaRPr lang="cs-CZ" sz="3600" i="1" dirty="0"/>
          </a:p>
          <a:p>
            <a:r>
              <a:rPr lang="cs-CZ" sz="3600" i="1" dirty="0" smtClean="0"/>
              <a:t>		</a:t>
            </a:r>
          </a:p>
          <a:p>
            <a:r>
              <a:rPr lang="cs-CZ" sz="3600" i="1" dirty="0"/>
              <a:t>	</a:t>
            </a:r>
            <a:r>
              <a:rPr lang="cs-CZ" sz="3600" i="1" dirty="0" smtClean="0"/>
              <a:t>	</a:t>
            </a:r>
            <a:r>
              <a:rPr lang="cs-CZ" sz="3600" i="1" dirty="0" err="1" smtClean="0"/>
              <a:t>Would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you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cs-CZ" sz="3600" i="1" dirty="0" err="1" smtClean="0">
                <a:solidFill>
                  <a:schemeClr val="accent2">
                    <a:lumMod val="75000"/>
                  </a:schemeClr>
                </a:solidFill>
              </a:rPr>
              <a:t>snack</a:t>
            </a:r>
            <a:r>
              <a:rPr lang="cs-CZ" sz="3600" i="1" dirty="0" smtClean="0"/>
              <a:t>?</a:t>
            </a:r>
            <a:endParaRPr lang="cs-CZ" sz="3600" i="1" dirty="0"/>
          </a:p>
        </p:txBody>
      </p:sp>
      <p:pic>
        <p:nvPicPr>
          <p:cNvPr id="2050" name="Picture 2" descr="C:\Users\Jana\AppData\Local\Microsoft\Windows\Temporary Internet Files\Content.IE5\CWHTJ96Z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952"/>
            <a:ext cx="1299592" cy="129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UXZDJ1U9\MC9003431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657" y="4725144"/>
            <a:ext cx="1552637" cy="1297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63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323528" y="3068960"/>
            <a:ext cx="8640960" cy="19759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3600" i="1" dirty="0" smtClean="0"/>
              <a:t>Do </a:t>
            </a:r>
            <a:r>
              <a:rPr lang="cs-CZ" sz="3600" i="1" dirty="0" err="1" smtClean="0"/>
              <a:t>you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want</a:t>
            </a:r>
            <a:r>
              <a:rPr lang="cs-CZ" sz="3600" i="1" dirty="0" smtClean="0"/>
              <a:t> 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to </a:t>
            </a:r>
            <a:r>
              <a:rPr lang="cs-CZ" sz="3600" i="1" dirty="0" err="1" smtClean="0">
                <a:solidFill>
                  <a:schemeClr val="accent2">
                    <a:lumMod val="75000"/>
                  </a:schemeClr>
                </a:solidFill>
              </a:rPr>
              <a:t>swim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i="1" dirty="0" smtClean="0"/>
              <a:t>in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i="1" dirty="0" err="1" smtClean="0"/>
              <a:t>our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swimming</a:t>
            </a:r>
            <a:r>
              <a:rPr lang="cs-CZ" sz="3600" i="1" dirty="0" smtClean="0"/>
              <a:t> pool?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i="1" dirty="0" err="1" smtClean="0"/>
              <a:t>Would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you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like</a:t>
            </a:r>
            <a:r>
              <a:rPr lang="cs-CZ" sz="3600" i="1" dirty="0" smtClean="0"/>
              <a:t> 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</a:rPr>
              <a:t>to visit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museum?</a:t>
            </a:r>
            <a:endParaRPr lang="cs-CZ" sz="3600" i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Example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sentences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844824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b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) sloveso - plný infinitiv (TO go, TO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, …)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6" name="Picture 4" descr="C:\Users\Jana\AppData\Local\Microsoft\Windows\Temporary Internet Files\Content.IE5\CWHTJ96Z\MC900414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937" y="4725144"/>
            <a:ext cx="1669527" cy="144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34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  <a:latin typeface="Algerian" pitchFamily="82" charset="0"/>
              </a:rPr>
              <a:t>exercises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640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5779" y="642392"/>
            <a:ext cx="3826768" cy="53265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sz="3600" u="sng" dirty="0" smtClean="0"/>
              <a:t>Make </a:t>
            </a:r>
            <a:r>
              <a:rPr lang="cs-CZ" sz="3600" u="sng" dirty="0" err="1" smtClean="0"/>
              <a:t>suggestions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PTIBSZ9P\MC9004282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528" y="1268759"/>
            <a:ext cx="18288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00089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/>
              <a:t>h</a:t>
            </a:r>
            <a:r>
              <a:rPr lang="cs-CZ" sz="3600" dirty="0" err="1" smtClean="0"/>
              <a:t>elp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homework</a:t>
            </a:r>
            <a:endParaRPr lang="cs-CZ" sz="3600" dirty="0"/>
          </a:p>
        </p:txBody>
      </p:sp>
      <p:pic>
        <p:nvPicPr>
          <p:cNvPr id="1027" name="Picture 3" descr="C:\Users\Jana\AppData\Local\Microsoft\Windows\Temporary Internet Files\Content.IE5\PTIBSZ9P\MC9004403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180" y="4149080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5738652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win</a:t>
            </a:r>
            <a:r>
              <a:rPr lang="cs-CZ" sz="3600" dirty="0" smtClean="0"/>
              <a:t> </a:t>
            </a:r>
            <a:r>
              <a:rPr lang="cs-CZ" sz="3600" dirty="0" err="1" smtClean="0"/>
              <a:t>some</a:t>
            </a:r>
            <a:r>
              <a:rPr lang="cs-CZ" sz="3600" dirty="0" smtClean="0"/>
              <a:t> </a:t>
            </a:r>
            <a:r>
              <a:rPr lang="cs-CZ" sz="3600" dirty="0" err="1" smtClean="0"/>
              <a:t>money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02173" y="2586096"/>
            <a:ext cx="32813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take</a:t>
            </a:r>
            <a:r>
              <a:rPr lang="cs-CZ" sz="3600" dirty="0" smtClean="0"/>
              <a:t> to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town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573670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ice-cream</a:t>
            </a:r>
            <a:endParaRPr lang="en-GB" sz="3600" dirty="0"/>
          </a:p>
        </p:txBody>
      </p:sp>
      <p:pic>
        <p:nvPicPr>
          <p:cNvPr id="1031" name="Picture 7" descr="C:\Users\Jana\AppData\Local\Microsoft\Windows\Temporary Internet Files\Content.IE5\CWHTJ96Z\MC900412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163" y="3717032"/>
            <a:ext cx="1326996" cy="2175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UXZDJ1U9\MC9004417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013" y="908720"/>
            <a:ext cx="1799706" cy="1799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6" action="ppaction://hlinksldjump"/>
          </p:cNvPr>
          <p:cNvSpPr txBox="1"/>
          <p:nvPr/>
        </p:nvSpPr>
        <p:spPr>
          <a:xfrm>
            <a:off x="7524328" y="539388"/>
            <a:ext cx="1198019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SOLUTION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579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698998"/>
            <a:ext cx="3826768" cy="5326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sz="3600" u="sng" dirty="0" err="1" smtClean="0"/>
              <a:t>Translate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58510" y="1556792"/>
            <a:ext cx="70567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Chtěla bys vidět ten film?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Chtěli byste letět letadlem?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Chceš kousek dortu?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Chcete horkou čokoládu?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Chtěla by chodit do naší školy?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Chtěl by psa nebo kočku?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Chceš si zahrát bowling?</a:t>
            </a: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6132704" y="698998"/>
            <a:ext cx="1198019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SOLUTION</a:t>
            </a:r>
            <a:endParaRPr lang="cs-CZ" dirty="0"/>
          </a:p>
        </p:txBody>
      </p:sp>
      <p:pic>
        <p:nvPicPr>
          <p:cNvPr id="2050" name="Picture 2" descr="C:\Users\Jana\AppData\Local\Microsoft\Windows\Temporary Internet Files\Content.IE5\PTIBSZ9P\MC9000129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2060848"/>
            <a:ext cx="1481995" cy="153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UXZDJ1U9\MC90043162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751" y="46698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448519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POZOR!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058510" y="4669860"/>
            <a:ext cx="63317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452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4420" y="548680"/>
            <a:ext cx="3826768" cy="53265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sz="3600" u="sng" dirty="0" smtClean="0"/>
              <a:t>Make </a:t>
            </a:r>
            <a:r>
              <a:rPr lang="cs-CZ" sz="3600" u="sng" dirty="0" err="1" smtClean="0"/>
              <a:t>suggestions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PTIBSZ9P\MC9004282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1274943"/>
            <a:ext cx="914400" cy="80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702" y="1138766"/>
            <a:ext cx="71539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want</a:t>
            </a:r>
            <a:r>
              <a:rPr lang="cs-CZ" sz="3200" dirty="0" smtClean="0">
                <a:solidFill>
                  <a:srgbClr val="C00000"/>
                </a:solidFill>
              </a:rPr>
              <a:t> / </a:t>
            </a:r>
            <a:r>
              <a:rPr lang="cs-CZ" sz="3200" dirty="0" err="1" smtClean="0">
                <a:solidFill>
                  <a:srgbClr val="C00000"/>
                </a:solidFill>
              </a:rPr>
              <a:t>would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like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u="sng" dirty="0" smtClean="0">
                <a:solidFill>
                  <a:srgbClr val="C00000"/>
                </a:solidFill>
              </a:rPr>
              <a:t>to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help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with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your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homework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Jana\AppData\Local\Microsoft\Windows\Temporary Internet Files\Content.IE5\PTIBSZ9P\MC9004403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81" y="2572706"/>
            <a:ext cx="917598" cy="917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2492896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want</a:t>
            </a:r>
            <a:r>
              <a:rPr lang="cs-CZ" sz="3200" dirty="0" smtClean="0">
                <a:solidFill>
                  <a:srgbClr val="C00000"/>
                </a:solidFill>
              </a:rPr>
              <a:t> / </a:t>
            </a:r>
            <a:r>
              <a:rPr lang="cs-CZ" sz="3200" dirty="0" err="1" smtClean="0">
                <a:solidFill>
                  <a:srgbClr val="C00000"/>
                </a:solidFill>
              </a:rPr>
              <a:t>would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like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u="sng" dirty="0" smtClean="0">
                <a:solidFill>
                  <a:srgbClr val="C00000"/>
                </a:solidFill>
              </a:rPr>
              <a:t>to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win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some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money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6572" y="3789040"/>
            <a:ext cx="70924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want</a:t>
            </a:r>
            <a:r>
              <a:rPr lang="cs-CZ" sz="3200" dirty="0" smtClean="0">
                <a:solidFill>
                  <a:srgbClr val="C00000"/>
                </a:solidFill>
              </a:rPr>
              <a:t> / </a:t>
            </a:r>
            <a:r>
              <a:rPr lang="cs-CZ" sz="3200" dirty="0" err="1" smtClean="0">
                <a:solidFill>
                  <a:srgbClr val="C00000"/>
                </a:solidFill>
              </a:rPr>
              <a:t>would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like</a:t>
            </a:r>
            <a:r>
              <a:rPr lang="cs-CZ" sz="3200" dirty="0" smtClean="0">
                <a:solidFill>
                  <a:srgbClr val="C00000"/>
                </a:solidFill>
              </a:rPr>
              <a:t> to </a:t>
            </a:r>
            <a:r>
              <a:rPr lang="cs-CZ" sz="3200" dirty="0" err="1" smtClean="0">
                <a:solidFill>
                  <a:srgbClr val="C00000"/>
                </a:solidFill>
              </a:rPr>
              <a:t>take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u="sng" dirty="0" smtClean="0">
                <a:solidFill>
                  <a:srgbClr val="C00000"/>
                </a:solidFill>
              </a:rPr>
              <a:t>to </a:t>
            </a:r>
            <a:r>
              <a:rPr lang="cs-CZ" sz="3200" dirty="0" err="1" smtClean="0">
                <a:solidFill>
                  <a:srgbClr val="C00000"/>
                </a:solidFill>
              </a:rPr>
              <a:t>the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town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5160638"/>
            <a:ext cx="71417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want</a:t>
            </a:r>
            <a:r>
              <a:rPr lang="cs-CZ" sz="3200" dirty="0" smtClean="0">
                <a:solidFill>
                  <a:srgbClr val="C00000"/>
                </a:solidFill>
              </a:rPr>
              <a:t> / </a:t>
            </a:r>
            <a:r>
              <a:rPr lang="cs-CZ" sz="3200" dirty="0" err="1" smtClean="0">
                <a:solidFill>
                  <a:srgbClr val="C00000"/>
                </a:solidFill>
              </a:rPr>
              <a:t>would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you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like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en-GB" sz="3200" dirty="0" smtClean="0">
                <a:solidFill>
                  <a:srgbClr val="C00000"/>
                </a:solidFill>
              </a:rPr>
              <a:t>ice-cream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  <a:endParaRPr lang="en-GB" sz="3200" dirty="0">
              <a:solidFill>
                <a:srgbClr val="C00000"/>
              </a:solidFill>
            </a:endParaRPr>
          </a:p>
        </p:txBody>
      </p:sp>
      <p:pic>
        <p:nvPicPr>
          <p:cNvPr id="1031" name="Picture 7" descr="C:\Users\Jana\AppData\Local\Microsoft\Windows\Temporary Internet Files\Content.IE5\CWHTJ96Z\MC900412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25144"/>
            <a:ext cx="887836" cy="1455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UXZDJ1U9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971" y="3818904"/>
            <a:ext cx="1017489" cy="101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>
            <a:hlinkClick r:id="rId6" action="ppaction://hlinksldjump"/>
          </p:cNvPr>
          <p:cNvSpPr txBox="1"/>
          <p:nvPr/>
        </p:nvSpPr>
        <p:spPr>
          <a:xfrm>
            <a:off x="7524329" y="539388"/>
            <a:ext cx="85923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To EX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93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45232" y="620688"/>
            <a:ext cx="3826768" cy="5326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sz="3600" u="sng" dirty="0" err="1" smtClean="0"/>
              <a:t>Translate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6948264" y="620688"/>
            <a:ext cx="8640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o EX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484784"/>
            <a:ext cx="73107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chemeClr val="tx1"/>
              </a:buClr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C00000"/>
                </a:solidFill>
              </a:rPr>
              <a:t>Would you like </a:t>
            </a:r>
            <a:r>
              <a:rPr lang="en-GB" sz="3600" u="sng" dirty="0" smtClean="0">
                <a:solidFill>
                  <a:srgbClr val="C00000"/>
                </a:solidFill>
              </a:rPr>
              <a:t>to</a:t>
            </a:r>
            <a:r>
              <a:rPr lang="en-GB" sz="3600" dirty="0" smtClean="0">
                <a:solidFill>
                  <a:srgbClr val="C00000"/>
                </a:solidFill>
              </a:rPr>
              <a:t> see the film?</a:t>
            </a:r>
          </a:p>
          <a:p>
            <a:pPr marL="571500" indent="-571500">
              <a:buClr>
                <a:schemeClr val="tx1"/>
              </a:buClr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C00000"/>
                </a:solidFill>
              </a:rPr>
              <a:t>Would you like </a:t>
            </a:r>
            <a:r>
              <a:rPr lang="en-GB" sz="3600" u="sng" dirty="0" smtClean="0">
                <a:solidFill>
                  <a:srgbClr val="C00000"/>
                </a:solidFill>
              </a:rPr>
              <a:t>to</a:t>
            </a:r>
            <a:r>
              <a:rPr lang="en-GB" sz="3600" dirty="0" smtClean="0">
                <a:solidFill>
                  <a:srgbClr val="C00000"/>
                </a:solidFill>
              </a:rPr>
              <a:t> go by plane?</a:t>
            </a:r>
          </a:p>
          <a:p>
            <a:pPr marL="571500" indent="-571500">
              <a:buClr>
                <a:schemeClr val="tx1"/>
              </a:buClr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C00000"/>
                </a:solidFill>
              </a:rPr>
              <a:t>Do you want a piece of cake?</a:t>
            </a:r>
          </a:p>
          <a:p>
            <a:pPr marL="571500" indent="-571500">
              <a:buClr>
                <a:schemeClr val="tx1"/>
              </a:buClr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C00000"/>
                </a:solidFill>
              </a:rPr>
              <a:t>Would you like hot chocolate?</a:t>
            </a:r>
          </a:p>
          <a:p>
            <a:pPr marL="571500" indent="-571500">
              <a:buClr>
                <a:schemeClr val="tx1"/>
              </a:buClr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C00000"/>
                </a:solidFill>
              </a:rPr>
              <a:t>Would she like </a:t>
            </a:r>
            <a:r>
              <a:rPr lang="en-GB" sz="3600" u="sng" dirty="0" smtClean="0">
                <a:solidFill>
                  <a:srgbClr val="C00000"/>
                </a:solidFill>
              </a:rPr>
              <a:t>to</a:t>
            </a:r>
            <a:r>
              <a:rPr lang="en-GB" sz="3600" dirty="0" smtClean="0">
                <a:solidFill>
                  <a:srgbClr val="C00000"/>
                </a:solidFill>
              </a:rPr>
              <a:t> go to our school?</a:t>
            </a:r>
          </a:p>
          <a:p>
            <a:pPr marL="571500" indent="-571500">
              <a:buClr>
                <a:schemeClr val="tx1"/>
              </a:buClr>
              <a:buFont typeface="Wingdings" pitchFamily="2" charset="2"/>
              <a:buChar char="§"/>
            </a:pPr>
            <a:r>
              <a:rPr lang="en-GB" sz="3600" u="sng" dirty="0" smtClean="0">
                <a:solidFill>
                  <a:srgbClr val="C00000"/>
                </a:solidFill>
              </a:rPr>
              <a:t>Does </a:t>
            </a:r>
            <a:r>
              <a:rPr lang="en-GB" sz="3600" dirty="0" smtClean="0">
                <a:solidFill>
                  <a:srgbClr val="C00000"/>
                </a:solidFill>
              </a:rPr>
              <a:t>he want a dog or cat?</a:t>
            </a:r>
          </a:p>
          <a:p>
            <a:pPr marL="571500" indent="-571500">
              <a:buClr>
                <a:schemeClr val="tx1"/>
              </a:buClr>
              <a:buFont typeface="Wingdings" pitchFamily="2" charset="2"/>
              <a:buChar char="§"/>
            </a:pPr>
            <a:r>
              <a:rPr lang="en-GB" sz="3600" dirty="0" smtClean="0">
                <a:solidFill>
                  <a:srgbClr val="C00000"/>
                </a:solidFill>
              </a:rPr>
              <a:t>Do you want </a:t>
            </a:r>
            <a:r>
              <a:rPr lang="en-GB" sz="3600" u="sng" dirty="0" smtClean="0">
                <a:solidFill>
                  <a:srgbClr val="C00000"/>
                </a:solidFill>
              </a:rPr>
              <a:t>to</a:t>
            </a:r>
            <a:r>
              <a:rPr lang="en-GB" sz="3600" dirty="0" smtClean="0">
                <a:solidFill>
                  <a:srgbClr val="C00000"/>
                </a:solidFill>
              </a:rPr>
              <a:t> play bowling?</a:t>
            </a:r>
          </a:p>
        </p:txBody>
      </p:sp>
      <p:pic>
        <p:nvPicPr>
          <p:cNvPr id="3074" name="Picture 2" descr="C:\Users\Jana\AppData\Local\Microsoft\Windows\Temporary Internet Files\Content.IE5\HHRU5X0L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013176"/>
            <a:ext cx="1274326" cy="127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08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Použité kliparty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</a:t>
            </a:r>
          </a:p>
          <a:p>
            <a:pPr marL="0" indent="0" algn="just">
              <a:buNone/>
            </a:pPr>
            <a:r>
              <a:rPr lang="cs-CZ" sz="2000" dirty="0"/>
              <a:t>	</a:t>
            </a:r>
            <a:r>
              <a:rPr lang="cs-CZ" sz="2000" dirty="0" smtClean="0"/>
              <a:t>Veškeré obrázky, použité v této prezentaci, jsou kliparty náležející k programu PowerPoint společnosti Microsoft.</a:t>
            </a:r>
            <a:endParaRPr lang="cs-CZ" sz="2000" dirty="0"/>
          </a:p>
        </p:txBody>
      </p:sp>
      <p:pic>
        <p:nvPicPr>
          <p:cNvPr id="3074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CWHTJ96Z\MC9000890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272" y="1484784"/>
            <a:ext cx="1502581" cy="1593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13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302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Suggestions</vt:lpstr>
      <vt:lpstr>Phrases</vt:lpstr>
      <vt:lpstr>Phrases – Czech meaning</vt:lpstr>
      <vt:lpstr>Usage</vt:lpstr>
      <vt:lpstr>Rules to remember</vt:lpstr>
      <vt:lpstr>Example sentences</vt:lpstr>
      <vt:lpstr>Example sentences</vt:lpstr>
      <vt:lpstr>exercises</vt:lpstr>
      <vt:lpstr>Prezentace aplikace PowerPoint</vt:lpstr>
      <vt:lpstr>Prezentace aplikace PowerPoint</vt:lpstr>
      <vt:lpstr>Prezentace aplikace PowerPoint</vt:lpstr>
      <vt:lpstr>Prezentace aplikace PowerPoint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Suggestions</dc:title>
  <dc:creator>Jana</dc:creator>
  <cp:lastModifiedBy>Dana</cp:lastModifiedBy>
  <cp:revision>20</cp:revision>
  <dcterms:created xsi:type="dcterms:W3CDTF">2012-07-19T17:21:50Z</dcterms:created>
  <dcterms:modified xsi:type="dcterms:W3CDTF">2013-02-08T13:20:42Z</dcterms:modified>
</cp:coreProperties>
</file>