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6" r:id="rId4"/>
    <p:sldId id="259" r:id="rId5"/>
    <p:sldId id="261" r:id="rId6"/>
    <p:sldId id="260" r:id="rId7"/>
    <p:sldId id="262" r:id="rId8"/>
    <p:sldId id="263" r:id="rId9"/>
    <p:sldId id="266" r:id="rId10"/>
    <p:sldId id="267" r:id="rId11"/>
    <p:sldId id="268" r:id="rId12"/>
    <p:sldId id="269" r:id="rId13"/>
    <p:sldId id="270" r:id="rId14"/>
    <p:sldId id="25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A8F0"/>
    <a:srgbClr val="FF99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27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C2427C-7D95-455B-9EC8-104A45BAAF6D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692A83E4-76C1-4D53-B8F9-07256C433B74}">
      <dgm:prSet phldrT="[Text]"/>
      <dgm:spPr/>
      <dgm:t>
        <a:bodyPr/>
        <a:lstStyle/>
        <a:p>
          <a:r>
            <a:rPr lang="cs-CZ" dirty="0" smtClean="0"/>
            <a:t>stvol</a:t>
          </a:r>
          <a:endParaRPr lang="cs-CZ" dirty="0"/>
        </a:p>
      </dgm:t>
    </dgm:pt>
    <dgm:pt modelId="{11145A8F-F18E-4A8E-A735-EAED15E9FA63}" type="parTrans" cxnId="{A5FD7200-7824-4254-B877-8C24D847CEB9}">
      <dgm:prSet/>
      <dgm:spPr/>
      <dgm:t>
        <a:bodyPr/>
        <a:lstStyle/>
        <a:p>
          <a:endParaRPr lang="cs-CZ"/>
        </a:p>
      </dgm:t>
    </dgm:pt>
    <dgm:pt modelId="{D1162C1B-BE9A-4C1F-A228-FE7F6C4C5184}" type="sibTrans" cxnId="{A5FD7200-7824-4254-B877-8C24D847CEB9}">
      <dgm:prSet/>
      <dgm:spPr/>
      <dgm:t>
        <a:bodyPr/>
        <a:lstStyle/>
        <a:p>
          <a:endParaRPr lang="cs-CZ"/>
        </a:p>
      </dgm:t>
    </dgm:pt>
    <dgm:pt modelId="{56E33C5F-8C09-4B5E-A9E7-B0961F57059C}">
      <dgm:prSet phldrT="[Text]"/>
      <dgm:spPr/>
      <dgm:t>
        <a:bodyPr/>
        <a:lstStyle/>
        <a:p>
          <a:r>
            <a:rPr lang="cs-CZ" dirty="0" smtClean="0"/>
            <a:t>lodyha</a:t>
          </a:r>
          <a:endParaRPr lang="cs-CZ" dirty="0"/>
        </a:p>
      </dgm:t>
    </dgm:pt>
    <dgm:pt modelId="{4F3FEB92-4E86-4876-A206-9A12D76D5CDF}" type="parTrans" cxnId="{0D3C2D7D-3C52-4DF6-BB44-AE2F09CB6096}">
      <dgm:prSet/>
      <dgm:spPr/>
      <dgm:t>
        <a:bodyPr/>
        <a:lstStyle/>
        <a:p>
          <a:endParaRPr lang="cs-CZ"/>
        </a:p>
      </dgm:t>
    </dgm:pt>
    <dgm:pt modelId="{DD7F382A-F87F-4FE0-A443-620242F70909}" type="sibTrans" cxnId="{0D3C2D7D-3C52-4DF6-BB44-AE2F09CB6096}">
      <dgm:prSet/>
      <dgm:spPr/>
      <dgm:t>
        <a:bodyPr/>
        <a:lstStyle/>
        <a:p>
          <a:endParaRPr lang="cs-CZ"/>
        </a:p>
      </dgm:t>
    </dgm:pt>
    <dgm:pt modelId="{940E2707-525E-4F4C-A159-20BCFF131882}">
      <dgm:prSet phldrT="[Text]"/>
      <dgm:spPr/>
      <dgm:t>
        <a:bodyPr/>
        <a:lstStyle/>
        <a:p>
          <a:r>
            <a:rPr lang="cs-CZ" dirty="0" smtClean="0"/>
            <a:t>stéblo</a:t>
          </a:r>
          <a:endParaRPr lang="cs-CZ" dirty="0"/>
        </a:p>
      </dgm:t>
    </dgm:pt>
    <dgm:pt modelId="{20A77696-ACA3-4869-BEBC-3BB7E0B6E6DE}" type="parTrans" cxnId="{9812B66C-C30F-4D09-B52C-51224ADCA4D0}">
      <dgm:prSet/>
      <dgm:spPr/>
      <dgm:t>
        <a:bodyPr/>
        <a:lstStyle/>
        <a:p>
          <a:endParaRPr lang="cs-CZ"/>
        </a:p>
      </dgm:t>
    </dgm:pt>
    <dgm:pt modelId="{C5439E43-F983-420D-BE61-EA2085F6077C}" type="sibTrans" cxnId="{9812B66C-C30F-4D09-B52C-51224ADCA4D0}">
      <dgm:prSet/>
      <dgm:spPr/>
      <dgm:t>
        <a:bodyPr/>
        <a:lstStyle/>
        <a:p>
          <a:endParaRPr lang="cs-CZ"/>
        </a:p>
      </dgm:t>
    </dgm:pt>
    <dgm:pt modelId="{2A7BF822-00E4-492F-A31D-96E5E588B418}" type="pres">
      <dgm:prSet presAssocID="{A9C2427C-7D95-455B-9EC8-104A45BAAF6D}" presName="Name0" presStyleCnt="0">
        <dgm:presLayoutVars>
          <dgm:dir/>
          <dgm:resizeHandles val="exact"/>
        </dgm:presLayoutVars>
      </dgm:prSet>
      <dgm:spPr/>
    </dgm:pt>
    <dgm:pt modelId="{9FC20BDC-AD91-4068-8C58-45544B33758B}" type="pres">
      <dgm:prSet presAssocID="{692A83E4-76C1-4D53-B8F9-07256C433B74}" presName="node" presStyleLbl="node1" presStyleIdx="0" presStyleCnt="3" custLinFactNeighborX="2858" custLinFactNeighborY="-2460">
        <dgm:presLayoutVars>
          <dgm:bulletEnabled val="1"/>
        </dgm:presLayoutVars>
      </dgm:prSet>
      <dgm:spPr/>
    </dgm:pt>
    <dgm:pt modelId="{C7481BC4-3254-4790-AF66-9E31635737C6}" type="pres">
      <dgm:prSet presAssocID="{D1162C1B-BE9A-4C1F-A228-FE7F6C4C5184}" presName="sibTrans" presStyleLbl="sibTrans2D1" presStyleIdx="0" presStyleCnt="2"/>
      <dgm:spPr/>
    </dgm:pt>
    <dgm:pt modelId="{D07864DB-22CC-4AD3-88B5-9F0160CF3865}" type="pres">
      <dgm:prSet presAssocID="{D1162C1B-BE9A-4C1F-A228-FE7F6C4C5184}" presName="connectorText" presStyleLbl="sibTrans2D1" presStyleIdx="0" presStyleCnt="2"/>
      <dgm:spPr/>
    </dgm:pt>
    <dgm:pt modelId="{669A82E6-F10D-408D-8513-259FC5A163A7}" type="pres">
      <dgm:prSet presAssocID="{56E33C5F-8C09-4B5E-A9E7-B0961F57059C}" presName="node" presStyleLbl="node1" presStyleIdx="1" presStyleCnt="3">
        <dgm:presLayoutVars>
          <dgm:bulletEnabled val="1"/>
        </dgm:presLayoutVars>
      </dgm:prSet>
      <dgm:spPr/>
    </dgm:pt>
    <dgm:pt modelId="{5C5C15E7-391D-493E-A6ED-16C823D5E212}" type="pres">
      <dgm:prSet presAssocID="{DD7F382A-F87F-4FE0-A443-620242F70909}" presName="sibTrans" presStyleLbl="sibTrans2D1" presStyleIdx="1" presStyleCnt="2"/>
      <dgm:spPr/>
    </dgm:pt>
    <dgm:pt modelId="{3E22A365-DE38-4C1C-853F-373859B43615}" type="pres">
      <dgm:prSet presAssocID="{DD7F382A-F87F-4FE0-A443-620242F70909}" presName="connectorText" presStyleLbl="sibTrans2D1" presStyleIdx="1" presStyleCnt="2"/>
      <dgm:spPr/>
    </dgm:pt>
    <dgm:pt modelId="{E2DF4DDC-6FCC-4E41-BE01-176EF804A12F}" type="pres">
      <dgm:prSet presAssocID="{940E2707-525E-4F4C-A159-20BCFF131882}" presName="node" presStyleLbl="node1" presStyleIdx="2" presStyleCnt="3">
        <dgm:presLayoutVars>
          <dgm:bulletEnabled val="1"/>
        </dgm:presLayoutVars>
      </dgm:prSet>
      <dgm:spPr/>
    </dgm:pt>
  </dgm:ptLst>
  <dgm:cxnLst>
    <dgm:cxn modelId="{2891270D-46FB-4C8D-9743-7F2321016BD6}" type="presOf" srcId="{DD7F382A-F87F-4FE0-A443-620242F70909}" destId="{3E22A365-DE38-4C1C-853F-373859B43615}" srcOrd="1" destOrd="0" presId="urn:microsoft.com/office/officeart/2005/8/layout/process1"/>
    <dgm:cxn modelId="{D9675713-16A1-4760-880C-6DA527E97E12}" type="presOf" srcId="{692A83E4-76C1-4D53-B8F9-07256C433B74}" destId="{9FC20BDC-AD91-4068-8C58-45544B33758B}" srcOrd="0" destOrd="0" presId="urn:microsoft.com/office/officeart/2005/8/layout/process1"/>
    <dgm:cxn modelId="{414D3F1B-C6B0-476B-BED6-AD94F59D8F7A}" type="presOf" srcId="{940E2707-525E-4F4C-A159-20BCFF131882}" destId="{E2DF4DDC-6FCC-4E41-BE01-176EF804A12F}" srcOrd="0" destOrd="0" presId="urn:microsoft.com/office/officeart/2005/8/layout/process1"/>
    <dgm:cxn modelId="{35EC1128-3B44-47D0-8222-490D2A80875A}" type="presOf" srcId="{D1162C1B-BE9A-4C1F-A228-FE7F6C4C5184}" destId="{C7481BC4-3254-4790-AF66-9E31635737C6}" srcOrd="0" destOrd="0" presId="urn:microsoft.com/office/officeart/2005/8/layout/process1"/>
    <dgm:cxn modelId="{632625BB-5875-4718-BA39-4BCBE3939A0D}" type="presOf" srcId="{56E33C5F-8C09-4B5E-A9E7-B0961F57059C}" destId="{669A82E6-F10D-408D-8513-259FC5A163A7}" srcOrd="0" destOrd="0" presId="urn:microsoft.com/office/officeart/2005/8/layout/process1"/>
    <dgm:cxn modelId="{0D3C2D7D-3C52-4DF6-BB44-AE2F09CB6096}" srcId="{A9C2427C-7D95-455B-9EC8-104A45BAAF6D}" destId="{56E33C5F-8C09-4B5E-A9E7-B0961F57059C}" srcOrd="1" destOrd="0" parTransId="{4F3FEB92-4E86-4876-A206-9A12D76D5CDF}" sibTransId="{DD7F382A-F87F-4FE0-A443-620242F70909}"/>
    <dgm:cxn modelId="{A5FD7200-7824-4254-B877-8C24D847CEB9}" srcId="{A9C2427C-7D95-455B-9EC8-104A45BAAF6D}" destId="{692A83E4-76C1-4D53-B8F9-07256C433B74}" srcOrd="0" destOrd="0" parTransId="{11145A8F-F18E-4A8E-A735-EAED15E9FA63}" sibTransId="{D1162C1B-BE9A-4C1F-A228-FE7F6C4C5184}"/>
    <dgm:cxn modelId="{00C28001-0217-42A9-9233-C55E225A1F50}" type="presOf" srcId="{A9C2427C-7D95-455B-9EC8-104A45BAAF6D}" destId="{2A7BF822-00E4-492F-A31D-96E5E588B418}" srcOrd="0" destOrd="0" presId="urn:microsoft.com/office/officeart/2005/8/layout/process1"/>
    <dgm:cxn modelId="{E55AE5D1-4F42-4667-9F2A-A59710026F61}" type="presOf" srcId="{DD7F382A-F87F-4FE0-A443-620242F70909}" destId="{5C5C15E7-391D-493E-A6ED-16C823D5E212}" srcOrd="0" destOrd="0" presId="urn:microsoft.com/office/officeart/2005/8/layout/process1"/>
    <dgm:cxn modelId="{9B241AE2-9D51-4EA9-8F15-8EC472806CC9}" type="presOf" srcId="{D1162C1B-BE9A-4C1F-A228-FE7F6C4C5184}" destId="{D07864DB-22CC-4AD3-88B5-9F0160CF3865}" srcOrd="1" destOrd="0" presId="urn:microsoft.com/office/officeart/2005/8/layout/process1"/>
    <dgm:cxn modelId="{9812B66C-C30F-4D09-B52C-51224ADCA4D0}" srcId="{A9C2427C-7D95-455B-9EC8-104A45BAAF6D}" destId="{940E2707-525E-4F4C-A159-20BCFF131882}" srcOrd="2" destOrd="0" parTransId="{20A77696-ACA3-4869-BEBC-3BB7E0B6E6DE}" sibTransId="{C5439E43-F983-420D-BE61-EA2085F6077C}"/>
    <dgm:cxn modelId="{B8461738-1FB3-4619-930E-C100B5ACC89A}" type="presParOf" srcId="{2A7BF822-00E4-492F-A31D-96E5E588B418}" destId="{9FC20BDC-AD91-4068-8C58-45544B33758B}" srcOrd="0" destOrd="0" presId="urn:microsoft.com/office/officeart/2005/8/layout/process1"/>
    <dgm:cxn modelId="{87BEE575-3C9B-4322-AD2D-8F6FC14381F7}" type="presParOf" srcId="{2A7BF822-00E4-492F-A31D-96E5E588B418}" destId="{C7481BC4-3254-4790-AF66-9E31635737C6}" srcOrd="1" destOrd="0" presId="urn:microsoft.com/office/officeart/2005/8/layout/process1"/>
    <dgm:cxn modelId="{2685C4CF-47B4-4A77-B153-15465F3CFEC3}" type="presParOf" srcId="{C7481BC4-3254-4790-AF66-9E31635737C6}" destId="{D07864DB-22CC-4AD3-88B5-9F0160CF3865}" srcOrd="0" destOrd="0" presId="urn:microsoft.com/office/officeart/2005/8/layout/process1"/>
    <dgm:cxn modelId="{87E3F1A9-B234-44BE-8C13-73A4FB9ECC2B}" type="presParOf" srcId="{2A7BF822-00E4-492F-A31D-96E5E588B418}" destId="{669A82E6-F10D-408D-8513-259FC5A163A7}" srcOrd="2" destOrd="0" presId="urn:microsoft.com/office/officeart/2005/8/layout/process1"/>
    <dgm:cxn modelId="{6827F2ED-A9A7-4E82-8192-9F7987A828DD}" type="presParOf" srcId="{2A7BF822-00E4-492F-A31D-96E5E588B418}" destId="{5C5C15E7-391D-493E-A6ED-16C823D5E212}" srcOrd="3" destOrd="0" presId="urn:microsoft.com/office/officeart/2005/8/layout/process1"/>
    <dgm:cxn modelId="{755CB64C-B8FB-4A8F-8B1C-8F7852145A79}" type="presParOf" srcId="{5C5C15E7-391D-493E-A6ED-16C823D5E212}" destId="{3E22A365-DE38-4C1C-853F-373859B43615}" srcOrd="0" destOrd="0" presId="urn:microsoft.com/office/officeart/2005/8/layout/process1"/>
    <dgm:cxn modelId="{4246F659-A24A-4E0D-96A3-C0D7A5635632}" type="presParOf" srcId="{2A7BF822-00E4-492F-A31D-96E5E588B418}" destId="{E2DF4DDC-6FCC-4E41-BE01-176EF804A12F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C20BDC-AD91-4068-8C58-45544B33758B}">
      <dsp:nvSpPr>
        <dsp:cNvPr id="0" name=""/>
        <dsp:cNvSpPr/>
      </dsp:nvSpPr>
      <dsp:spPr>
        <a:xfrm>
          <a:off x="23664" y="684078"/>
          <a:ext cx="1601390" cy="9608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stvol</a:t>
          </a:r>
          <a:endParaRPr lang="cs-CZ" sz="3600" kern="1200" dirty="0"/>
        </a:p>
      </dsp:txBody>
      <dsp:txXfrm>
        <a:off x="51806" y="712220"/>
        <a:ext cx="1545106" cy="904550"/>
      </dsp:txXfrm>
    </dsp:sp>
    <dsp:sp modelId="{C7481BC4-3254-4790-AF66-9E31635737C6}">
      <dsp:nvSpPr>
        <dsp:cNvPr id="0" name=""/>
        <dsp:cNvSpPr/>
      </dsp:nvSpPr>
      <dsp:spPr>
        <a:xfrm rot="36541">
          <a:off x="1780608" y="977840"/>
          <a:ext cx="329810" cy="3971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1780611" y="1056743"/>
        <a:ext cx="230867" cy="238286"/>
      </dsp:txXfrm>
    </dsp:sp>
    <dsp:sp modelId="{669A82E6-F10D-408D-8513-259FC5A163A7}">
      <dsp:nvSpPr>
        <dsp:cNvPr id="0" name=""/>
        <dsp:cNvSpPr/>
      </dsp:nvSpPr>
      <dsp:spPr>
        <a:xfrm>
          <a:off x="2247304" y="707714"/>
          <a:ext cx="1601390" cy="9608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lodyha</a:t>
          </a:r>
          <a:endParaRPr lang="cs-CZ" sz="3600" kern="1200" dirty="0"/>
        </a:p>
      </dsp:txBody>
      <dsp:txXfrm>
        <a:off x="2275446" y="735856"/>
        <a:ext cx="1545106" cy="904550"/>
      </dsp:txXfrm>
    </dsp:sp>
    <dsp:sp modelId="{5C5C15E7-391D-493E-A6ED-16C823D5E212}">
      <dsp:nvSpPr>
        <dsp:cNvPr id="0" name=""/>
        <dsp:cNvSpPr/>
      </dsp:nvSpPr>
      <dsp:spPr>
        <a:xfrm>
          <a:off x="4008834" y="989559"/>
          <a:ext cx="339494" cy="3971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4008834" y="1068988"/>
        <a:ext cx="237646" cy="238286"/>
      </dsp:txXfrm>
    </dsp:sp>
    <dsp:sp modelId="{E2DF4DDC-6FCC-4E41-BE01-176EF804A12F}">
      <dsp:nvSpPr>
        <dsp:cNvPr id="0" name=""/>
        <dsp:cNvSpPr/>
      </dsp:nvSpPr>
      <dsp:spPr>
        <a:xfrm>
          <a:off x="4489251" y="707714"/>
          <a:ext cx="1601390" cy="9608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stéblo</a:t>
          </a:r>
          <a:endParaRPr lang="cs-CZ" sz="3600" kern="1200" dirty="0"/>
        </a:p>
      </dsp:txBody>
      <dsp:txXfrm>
        <a:off x="4517393" y="735856"/>
        <a:ext cx="1545106" cy="9045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C0A53-3AA1-4239-B5A2-AC0A3ABF4D2E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D7C9F-1D67-44B9-A0B0-5FA5BDF1ED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54506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C0A53-3AA1-4239-B5A2-AC0A3ABF4D2E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D7C9F-1D67-44B9-A0B0-5FA5BDF1ED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405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C0A53-3AA1-4239-B5A2-AC0A3ABF4D2E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D7C9F-1D67-44B9-A0B0-5FA5BDF1ED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607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C0A53-3AA1-4239-B5A2-AC0A3ABF4D2E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D7C9F-1D67-44B9-A0B0-5FA5BDF1ED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6642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C0A53-3AA1-4239-B5A2-AC0A3ABF4D2E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D7C9F-1D67-44B9-A0B0-5FA5BDF1ED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53914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C0A53-3AA1-4239-B5A2-AC0A3ABF4D2E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D7C9F-1D67-44B9-A0B0-5FA5BDF1ED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25053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C0A53-3AA1-4239-B5A2-AC0A3ABF4D2E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D7C9F-1D67-44B9-A0B0-5FA5BDF1ED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74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C0A53-3AA1-4239-B5A2-AC0A3ABF4D2E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D7C9F-1D67-44B9-A0B0-5FA5BDF1ED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987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C0A53-3AA1-4239-B5A2-AC0A3ABF4D2E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D7C9F-1D67-44B9-A0B0-5FA5BDF1ED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6379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C0A53-3AA1-4239-B5A2-AC0A3ABF4D2E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D7C9F-1D67-44B9-A0B0-5FA5BDF1ED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6002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C0A53-3AA1-4239-B5A2-AC0A3ABF4D2E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D7C9F-1D67-44B9-A0B0-5FA5BDF1ED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78257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6A8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FC0A53-3AA1-4239-B5A2-AC0A3ABF4D2E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1D7C9F-1D67-44B9-A0B0-5FA5BDF1ED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4311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8/80/Koreni-00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diagramLayout" Target="../diagrams/layout1.xml"/><Relationship Id="rId7" Type="http://schemas.openxmlformats.org/officeDocument/2006/relationships/hyperlink" Target="//upload.wikimedia.org/wikipedia/commons/2/2d/Drosera_rotundifolia_chromolithograph.jpg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11" Type="http://schemas.openxmlformats.org/officeDocument/2006/relationships/image" Target="../media/image12.jpeg"/><Relationship Id="rId5" Type="http://schemas.openxmlformats.org/officeDocument/2006/relationships/diagramColors" Target="../diagrams/colors1.xml"/><Relationship Id="rId10" Type="http://schemas.openxmlformats.org/officeDocument/2006/relationships/image" Target="../media/image11.jpeg"/><Relationship Id="rId4" Type="http://schemas.openxmlformats.org/officeDocument/2006/relationships/diagramQuickStyle" Target="../diagrams/quickStyle1.xml"/><Relationship Id="rId9" Type="http://schemas.openxmlformats.org/officeDocument/2006/relationships/hyperlink" Target="//upload.wikimedia.org/wikipedia/commons/9/9d/Chrysanthemum_leucanthemum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c/c4/Illustration_Hordeum_vulgare0.jpg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asti-rostlin.atlasweb.cz/stonek.html" TargetMode="External"/><Relationship Id="rId3" Type="http://schemas.openxmlformats.org/officeDocument/2006/relationships/hyperlink" Target="http://cs.wikipedia.org/wiki/Soubor:Apricot_blossom_detail1.jpg" TargetMode="External"/><Relationship Id="rId7" Type="http://schemas.openxmlformats.org/officeDocument/2006/relationships/hyperlink" Target="http://casti-rostlin.atlasweb.cz/koreny.html" TargetMode="External"/><Relationship Id="rId2" Type="http://schemas.openxmlformats.org/officeDocument/2006/relationships/hyperlink" Target="http://haninka.webgarden.cz/rubriky/priroda/bylink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f/f7/Gingembre.jpg" TargetMode="External"/><Relationship Id="rId11" Type="http://schemas.openxmlformats.org/officeDocument/2006/relationships/hyperlink" Target="http://upload.wikimedia.org/wikipedia/commons/7/71/Wheat_field.jpg" TargetMode="External"/><Relationship Id="rId5" Type="http://schemas.openxmlformats.org/officeDocument/2006/relationships/hyperlink" Target="http://upload.wikimedia.org/wikipedia/commons/a/ab/Primary_and_secondary_cotton_roots.jpg" TargetMode="External"/><Relationship Id="rId10" Type="http://schemas.openxmlformats.org/officeDocument/2006/relationships/hyperlink" Target="http://cs.wikipedia.org/wiki/Soubor:Chrysanthemum_leucanthemum.jpg" TargetMode="External"/><Relationship Id="rId4" Type="http://schemas.openxmlformats.org/officeDocument/2006/relationships/hyperlink" Target="http://cs.wikipedia.org/wiki/Soubor:Koreni-00.JPG" TargetMode="External"/><Relationship Id="rId9" Type="http://schemas.openxmlformats.org/officeDocument/2006/relationships/hyperlink" Target="http://upload.wikimedia.org/wikipedia/commons/2/2d/Drosera_rotundifolia_chromolithograph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13" y="260648"/>
            <a:ext cx="4968875" cy="96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" name="Group 70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2391507"/>
              </p:ext>
            </p:extLst>
          </p:nvPr>
        </p:nvGraphicFramePr>
        <p:xfrm>
          <a:off x="1187450" y="1844675"/>
          <a:ext cx="6635750" cy="3560764"/>
        </p:xfrm>
        <a:graphic>
          <a:graphicData uri="http://schemas.openxmlformats.org/drawingml/2006/table">
            <a:tbl>
              <a:tblPr/>
              <a:tblGrid>
                <a:gridCol w="1225550"/>
                <a:gridCol w="5410200"/>
              </a:tblGrid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TIŠICE, okres MĚLNÍK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Pavel Jelínek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VY_32_INOVACE_03_PRVOUKA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ROČNÍK_KOŘEN  A STONEK ROSTLIN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CZ.1.07/1.4.00/21.3130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6296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13" y="0"/>
            <a:ext cx="4968875" cy="96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" name="Group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883666"/>
              </p:ext>
            </p:extLst>
          </p:nvPr>
        </p:nvGraphicFramePr>
        <p:xfrm>
          <a:off x="411163" y="1038225"/>
          <a:ext cx="8435975" cy="4784727"/>
        </p:xfrm>
        <a:graphic>
          <a:graphicData uri="http://schemas.openxmlformats.org/drawingml/2006/table">
            <a:tbl>
              <a:tblPr/>
              <a:tblGrid>
                <a:gridCol w="2170112"/>
                <a:gridCol w="6265863"/>
              </a:tblGrid>
              <a:tr h="1095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Cílem prezentace je seznámit žáky s částmi kvetoucích rostlin.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Čeština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KLÍČOVÁ SLOVA: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Lodyha, stvol, stéblo, kořen, stonek, hlíza, cibule, oddenek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DRUH UČEBNÍHO MATERIÁLU: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0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DRUH INTERAKTIVITY: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Výklad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CÍLOVÁ SKUPINA: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Žák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STUPEŇ A TYP VZDĚLÁNÍ: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vzdělávání – první stupeň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TYPICKÁ VĚKOVÁ SKUPINA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 – 12 let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3018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9205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Kořeny a stonky </a:t>
            </a:r>
            <a:endParaRPr lang="cs-CZ" dirty="0"/>
          </a:p>
        </p:txBody>
      </p:sp>
      <p:pic>
        <p:nvPicPr>
          <p:cNvPr id="1026" name="Picture 2" descr="http://www.moravskekvety.cz/obraz/gif%20x500/30-Smetanka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966697"/>
            <a:ext cx="3384376" cy="5640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1043608" y="1700808"/>
            <a:ext cx="2952328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115616" y="3501008"/>
            <a:ext cx="2952328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727684" y="5589240"/>
            <a:ext cx="2952328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5220072" y="1700808"/>
            <a:ext cx="2736304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5436096" y="3284984"/>
            <a:ext cx="2736304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1043608" y="1196752"/>
            <a:ext cx="216024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květ</a:t>
            </a:r>
            <a:endParaRPr lang="cs-CZ" sz="2800" dirty="0"/>
          </a:p>
        </p:txBody>
      </p:sp>
      <p:sp>
        <p:nvSpPr>
          <p:cNvPr id="21" name="Obdélník 20"/>
          <p:cNvSpPr/>
          <p:nvPr/>
        </p:nvSpPr>
        <p:spPr>
          <a:xfrm>
            <a:off x="836184" y="2924944"/>
            <a:ext cx="216024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stonek</a:t>
            </a:r>
            <a:endParaRPr lang="cs-CZ" sz="2800" dirty="0"/>
          </a:p>
        </p:txBody>
      </p:sp>
      <p:sp>
        <p:nvSpPr>
          <p:cNvPr id="22" name="Obdélník 21"/>
          <p:cNvSpPr/>
          <p:nvPr/>
        </p:nvSpPr>
        <p:spPr>
          <a:xfrm>
            <a:off x="1025920" y="5013176"/>
            <a:ext cx="216024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kořen</a:t>
            </a:r>
            <a:endParaRPr lang="cs-CZ" sz="2800" dirty="0"/>
          </a:p>
        </p:txBody>
      </p:sp>
      <p:sp>
        <p:nvSpPr>
          <p:cNvPr id="23" name="Obdélník 22"/>
          <p:cNvSpPr/>
          <p:nvPr/>
        </p:nvSpPr>
        <p:spPr>
          <a:xfrm>
            <a:off x="6156176" y="2708920"/>
            <a:ext cx="216024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list</a:t>
            </a:r>
            <a:endParaRPr lang="cs-CZ" sz="2800" dirty="0"/>
          </a:p>
        </p:txBody>
      </p:sp>
      <p:sp>
        <p:nvSpPr>
          <p:cNvPr id="24" name="Obdélník 23"/>
          <p:cNvSpPr/>
          <p:nvPr/>
        </p:nvSpPr>
        <p:spPr>
          <a:xfrm>
            <a:off x="6012160" y="1196752"/>
            <a:ext cx="216024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semínka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677742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8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- </a:t>
            </a:r>
            <a:r>
              <a:rPr lang="cs-CZ" dirty="0" smtClean="0">
                <a:solidFill>
                  <a:srgbClr val="FF0000"/>
                </a:solidFill>
              </a:rPr>
              <a:t>kořeny</a:t>
            </a:r>
            <a:r>
              <a:rPr lang="cs-CZ" dirty="0" smtClean="0"/>
              <a:t> přijímají potravu a živiny</a:t>
            </a:r>
            <a:endParaRPr lang="cs-CZ" dirty="0"/>
          </a:p>
        </p:txBody>
      </p:sp>
      <p:pic>
        <p:nvPicPr>
          <p:cNvPr id="3074" name="Picture 2" descr="Soubor:Koreni-00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420888"/>
            <a:ext cx="5472608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upload.wikimedia.org/wikipedia/commons/a/ab/Primary_and_secondary_cotton_root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7964" y="1772816"/>
            <a:ext cx="3960440" cy="2970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4866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Kořeny bylin</a:t>
            </a:r>
            <a:endParaRPr lang="cs-CZ" b="1" dirty="0"/>
          </a:p>
        </p:txBody>
      </p:sp>
      <p:pic>
        <p:nvPicPr>
          <p:cNvPr id="5124" name="Picture 4" descr="svazčitý koře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132856"/>
            <a:ext cx="1944216" cy="2734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lavní koře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748720"/>
            <a:ext cx="2016224" cy="5771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0716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 descr="hlíz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978062"/>
            <a:ext cx="2748718" cy="2181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oddene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92896"/>
            <a:ext cx="2664296" cy="2098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ibul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352428"/>
            <a:ext cx="1524000" cy="2962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- další druhy kořenů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3210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Stonek bylin</a:t>
            </a:r>
            <a:endParaRPr lang="cs-CZ" b="1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162557066"/>
              </p:ext>
            </p:extLst>
          </p:nvPr>
        </p:nvGraphicFramePr>
        <p:xfrm>
          <a:off x="1547664" y="1268760"/>
          <a:ext cx="6096000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5" name="Přímá spojnice 4"/>
          <p:cNvCxnSpPr/>
          <p:nvPr/>
        </p:nvCxnSpPr>
        <p:spPr>
          <a:xfrm flipH="1">
            <a:off x="2627784" y="1484784"/>
            <a:ext cx="1944216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572000" y="1484784"/>
            <a:ext cx="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572000" y="1484784"/>
            <a:ext cx="216024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46" name="Picture 2" descr="Soubor:Drosera rotundifolia chromolithograph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096" y="2914650"/>
            <a:ext cx="2194559" cy="3848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Soubor:Chrysanthemum leucanthemum.jpg">
            <a:hlinkClick r:id="rId9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487" y="2924945"/>
            <a:ext cx="2055025" cy="3917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http://upload.wikimedia.org/wikipedia/commons/7/71/Wheat_field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924946"/>
            <a:ext cx="2381250" cy="3848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1087095" y="2996952"/>
            <a:ext cx="2194559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stonek bez listů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3497651" y="2988951"/>
            <a:ext cx="2194559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stonek s listy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5961489" y="2988950"/>
            <a:ext cx="2194559" cy="7280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dutý stonek s listy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85370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3" grpId="0">
        <p:bldAsOne/>
      </p:bldGraphic>
      <p:bldP spid="10" grpId="0" animBg="1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Urči, o jaký druh stonku jde.</a:t>
            </a:r>
            <a:endParaRPr lang="cs-CZ" dirty="0"/>
          </a:p>
        </p:txBody>
      </p:sp>
      <p:pic>
        <p:nvPicPr>
          <p:cNvPr id="7170" name="Picture 2" descr="Soubor:Illustration Hordeum vulgare0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12776"/>
            <a:ext cx="3071137" cy="4985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ývojový diagram: děrná páska 4"/>
          <p:cNvSpPr/>
          <p:nvPr/>
        </p:nvSpPr>
        <p:spPr>
          <a:xfrm>
            <a:off x="4644008" y="2924944"/>
            <a:ext cx="2808312" cy="1728192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stéblo</a:t>
            </a:r>
            <a:endParaRPr lang="cs-CZ" sz="4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4293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Urči, o jaký druh stonku jde.</a:t>
            </a:r>
            <a:endParaRPr lang="cs-CZ" dirty="0"/>
          </a:p>
        </p:txBody>
      </p:sp>
      <p:sp>
        <p:nvSpPr>
          <p:cNvPr id="5" name="Vývojový diagram: děrná páska 4"/>
          <p:cNvSpPr/>
          <p:nvPr/>
        </p:nvSpPr>
        <p:spPr>
          <a:xfrm>
            <a:off x="4644008" y="2924944"/>
            <a:ext cx="2808312" cy="1728192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lodyha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8194" name="Picture 2" descr="C:\Users\zak.TERMINAL01\AppData\Local\Microsoft\Windows\Temporary Internet Files\Content.IE5\LKCEDKW2\MP9004074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37040"/>
            <a:ext cx="3901440" cy="31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7048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Urči, o jaký druh stonku jde.</a:t>
            </a:r>
            <a:endParaRPr lang="cs-CZ" dirty="0"/>
          </a:p>
        </p:txBody>
      </p:sp>
      <p:sp>
        <p:nvSpPr>
          <p:cNvPr id="5" name="Vývojový diagram: děrná páska 4"/>
          <p:cNvSpPr/>
          <p:nvPr/>
        </p:nvSpPr>
        <p:spPr>
          <a:xfrm>
            <a:off x="4644008" y="2924944"/>
            <a:ext cx="2808312" cy="1728192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lodyha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9218" name="Picture 2" descr="C:\Users\zak.TERMINAL01\AppData\Local\Microsoft\Windows\Temporary Internet Files\Content.IE5\561O7WKC\MP90039897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40768"/>
            <a:ext cx="3044910" cy="532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8902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Urči, o jaký druh stonku jde.</a:t>
            </a:r>
            <a:endParaRPr lang="cs-CZ" dirty="0"/>
          </a:p>
        </p:txBody>
      </p:sp>
      <p:sp>
        <p:nvSpPr>
          <p:cNvPr id="5" name="Vývojový diagram: děrná páska 4"/>
          <p:cNvSpPr/>
          <p:nvPr/>
        </p:nvSpPr>
        <p:spPr>
          <a:xfrm>
            <a:off x="4644008" y="2924944"/>
            <a:ext cx="2808312" cy="1728192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stvol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12290" name="Picture 2" descr="C:\Users\zak.TERMINAL01\AppData\Local\Microsoft\Windows\Temporary Internet Files\Content.IE5\LKCEDKW2\MC90042814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96752"/>
            <a:ext cx="2166913" cy="5375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9898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Urči, o jaký druh stonku jde.</a:t>
            </a:r>
            <a:endParaRPr lang="cs-CZ" dirty="0"/>
          </a:p>
        </p:txBody>
      </p:sp>
      <p:sp>
        <p:nvSpPr>
          <p:cNvPr id="5" name="Vývojový diagram: děrná páska 4"/>
          <p:cNvSpPr/>
          <p:nvPr/>
        </p:nvSpPr>
        <p:spPr>
          <a:xfrm>
            <a:off x="4644008" y="2924944"/>
            <a:ext cx="2808312" cy="1728192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stvol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13315" name="Picture 3" descr="C:\Users\zak.TERMINAL01\AppData\Local\Microsoft\Windows\Temporary Internet Files\Content.IE5\561O7WKC\MP9003999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90710"/>
            <a:ext cx="3196547" cy="3996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4171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Urči, o jaký druh stonku jde.</a:t>
            </a:r>
            <a:endParaRPr lang="cs-CZ" dirty="0"/>
          </a:p>
        </p:txBody>
      </p:sp>
      <p:sp>
        <p:nvSpPr>
          <p:cNvPr id="5" name="Vývojový diagram: děrná páska 4"/>
          <p:cNvSpPr/>
          <p:nvPr/>
        </p:nvSpPr>
        <p:spPr>
          <a:xfrm>
            <a:off x="4644008" y="2924944"/>
            <a:ext cx="2808312" cy="1728192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lodyha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14339" name="Picture 3" descr="C:\Users\zak.TERMINAL01\AppData\Local\Microsoft\Windows\Temporary Internet Files\Content.IE5\561O7WKC\MP90018269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174602" y="2270946"/>
            <a:ext cx="4740676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487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>
                <a:hlinkClick r:id="rId2"/>
              </a:rPr>
              <a:t>http://haninka.webgarden.cz/rubriky/priroda/bylinky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http://cs.wikipedia.org/wiki/Soubor:Apricot_blossom_detail1.jpg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http://cs.wikipedia.org/wiki/Soubor:Koreni-00.JPG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http://upload.wikimedia.org/wikipedia/commons/a/ab/Primary_and_secondary_cotton_roots.jpg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http://upload.wikimedia.org/wikipedia/commons/f/f7/Gingembre.jpg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http://casti-rostlin.atlasweb.cz/koreny.html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http://casti-rostlin.atlasweb.cz/stonek.html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http://upload.wikimedia.org/wikipedia/commons/2/2d/Drosera_rotundifolia_chromolithograph.jpg</a:t>
            </a:r>
            <a:endParaRPr lang="cs-CZ" sz="1800" dirty="0" smtClean="0"/>
          </a:p>
          <a:p>
            <a:r>
              <a:rPr lang="cs-CZ" sz="1800" dirty="0" smtClean="0">
                <a:hlinkClick r:id="rId10"/>
              </a:rPr>
              <a:t>http://cs.wikipedia.org/wiki/Soubor:Chrysanthemum_leucanthemum.jpg</a:t>
            </a:r>
            <a:endParaRPr lang="cs-CZ" sz="1800" dirty="0" smtClean="0"/>
          </a:p>
          <a:p>
            <a:r>
              <a:rPr lang="cs-CZ" sz="1800" dirty="0" smtClean="0">
                <a:hlinkClick r:id="rId11"/>
              </a:rPr>
              <a:t>http://upload.wikimedia.org/wikipedia/commons/7/71/Wheat_field.jpg</a:t>
            </a:r>
            <a:endParaRPr lang="cs-CZ" sz="1800" dirty="0" smtClean="0"/>
          </a:p>
          <a:p>
            <a:r>
              <a:rPr lang="cs-CZ" sz="1800" dirty="0" smtClean="0"/>
              <a:t>(cit. 02-02-2013)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2793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216</Words>
  <Application>Microsoft Office PowerPoint</Application>
  <PresentationFormat>Předvádění na obrazovce (4:3)</PresentationFormat>
  <Paragraphs>65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Kořeny a stonky </vt:lpstr>
      <vt:lpstr>- kořeny přijímají potravu a živiny</vt:lpstr>
      <vt:lpstr>Kořeny bylin</vt:lpstr>
      <vt:lpstr>- další druhy kořenů</vt:lpstr>
      <vt:lpstr>Stonek bylin</vt:lpstr>
      <vt:lpstr>Urči, o jaký druh stonku jde.</vt:lpstr>
      <vt:lpstr>Urči, o jaký druh stonku jde.</vt:lpstr>
      <vt:lpstr>Urči, o jaký druh stonku jde.</vt:lpstr>
      <vt:lpstr>Urči, o jaký druh stonku jde.</vt:lpstr>
      <vt:lpstr>Urči, o jaký druh stonku jde.</vt:lpstr>
      <vt:lpstr>Urči, o jaký druh stonku jde.</vt:lpstr>
      <vt:lpstr>Zdroje</vt:lpstr>
    </vt:vector>
  </TitlesOfParts>
  <Company>ZS Tisice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zak</dc:creator>
  <cp:lastModifiedBy>zak</cp:lastModifiedBy>
  <cp:revision>24</cp:revision>
  <dcterms:created xsi:type="dcterms:W3CDTF">2013-02-06T13:49:16Z</dcterms:created>
  <dcterms:modified xsi:type="dcterms:W3CDTF">2013-02-06T14:57:30Z</dcterms:modified>
</cp:coreProperties>
</file>