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4E390B-C3C9-403C-A481-001CA9298F3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832E4E-D5F7-4579-A957-169ABD8BCB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57200"/>
            <a:ext cx="5400600" cy="838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říjen 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PRV1,2_17</a:t>
            </a:r>
            <a:endParaRPr lang="cs-CZ" sz="2400" dirty="0"/>
          </a:p>
          <a:p>
            <a:r>
              <a:rPr lang="cs-CZ" sz="2400" dirty="0"/>
              <a:t>Téma</a:t>
            </a:r>
            <a:r>
              <a:rPr lang="cs-CZ" sz="2400" dirty="0" smtClean="0"/>
              <a:t>:		Ropucha obecná</a:t>
            </a:r>
            <a:endParaRPr lang="cs-CZ" sz="2400" dirty="0"/>
          </a:p>
          <a:p>
            <a:r>
              <a:rPr lang="cs-CZ" sz="2400" dirty="0"/>
              <a:t>Ročník:		</a:t>
            </a:r>
            <a:r>
              <a:rPr lang="cs-CZ" sz="2400" dirty="0" smtClean="0"/>
              <a:t>1. a 2.</a:t>
            </a:r>
            <a:endParaRPr lang="cs-CZ" sz="2400" dirty="0"/>
          </a:p>
          <a:p>
            <a:r>
              <a:rPr lang="cs-CZ" sz="2400" dirty="0"/>
              <a:t>Číslo projektu:	CZ.1.07/1.4.00/21.3068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449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083624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9408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 </a:t>
            </a:r>
            <a:r>
              <a:rPr lang="cs-CZ" dirty="0" smtClean="0"/>
              <a:t>        ropucha </a:t>
            </a:r>
            <a:r>
              <a:rPr lang="cs-CZ" dirty="0" smtClean="0"/>
              <a:t>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836" y="2636912"/>
            <a:ext cx="5764328" cy="3731245"/>
          </a:xfrm>
        </p:spPr>
      </p:pic>
      <p:sp>
        <p:nvSpPr>
          <p:cNvPr id="7" name="TextovéPole 6"/>
          <p:cNvSpPr txBox="1"/>
          <p:nvPr/>
        </p:nvSpPr>
        <p:spPr>
          <a:xfrm>
            <a:off x="683568" y="1340768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Tato žába nepatří ke zvířátkům, které bychom si chtěli pohladit nebo dokonce ochočit. Je však velice zajímavá </a:t>
            </a:r>
          </a:p>
          <a:p>
            <a:pPr algn="ctr"/>
            <a:r>
              <a:rPr lang="cs-CZ" sz="2400" dirty="0" smtClean="0"/>
              <a:t>a užitečná. Nevěříte? Pokračujte ve čtení a uvidíte.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52320" y="6050233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49981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žije?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78706"/>
            <a:ext cx="3457848" cy="2420494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1484784"/>
            <a:ext cx="42484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Ropucha je obojživelník. To znamená, že může žít jak ve vodě, tak na souši. Má dobře vyvinuté zadní končetiny, které jí pomáhají rychle plavat ve vodě a daleko skákat po zemi.</a:t>
            </a:r>
          </a:p>
          <a:p>
            <a:pPr algn="ctr"/>
            <a:r>
              <a:rPr lang="cs-CZ" sz="2400" dirty="0" smtClean="0"/>
              <a:t>Tělo není pokryté ani srstí ani peřím. Proto si nedokáže udržet stálou tělesnou teplotu. Zimu přečkává v zimním spánku. Nápadné jsou její velké oči. Nejdůležitější smysl je zrak.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1551711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96081" y="4725144"/>
            <a:ext cx="33843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Dospělé žáby </a:t>
            </a:r>
            <a:r>
              <a:rPr lang="cs-CZ" sz="2400" dirty="0"/>
              <a:t>jsou masožravé. Loví hmyz, slimáky a pavouky.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55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život žab.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700808"/>
            <a:ext cx="35283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Žáby žijí téměř všude </a:t>
            </a:r>
            <a:r>
              <a:rPr lang="cs-CZ" sz="2400" dirty="0" smtClean="0"/>
              <a:t>- na </a:t>
            </a:r>
            <a:r>
              <a:rPr lang="cs-CZ" sz="2400" dirty="0" smtClean="0"/>
              <a:t>loukách, v lesích, </a:t>
            </a:r>
            <a:endParaRPr lang="cs-CZ" sz="2400" dirty="0" smtClean="0"/>
          </a:p>
          <a:p>
            <a:pPr algn="ctr"/>
            <a:r>
              <a:rPr lang="cs-CZ" sz="2400" dirty="0" smtClean="0"/>
              <a:t>v </a:t>
            </a:r>
            <a:r>
              <a:rPr lang="cs-CZ" sz="2400" dirty="0" smtClean="0"/>
              <a:t>zahradách. Po probuzení ze zimního spánku putují k nejbližší vodě, kde se rozmnožují. </a:t>
            </a:r>
            <a:r>
              <a:rPr lang="cs-CZ" sz="2400" dirty="0" smtClean="0"/>
              <a:t>Vyhledávají </a:t>
            </a:r>
            <a:r>
              <a:rPr lang="cs-CZ" sz="2400" dirty="0" smtClean="0"/>
              <a:t>mělké vody, nebo–</a:t>
            </a:r>
            <a:r>
              <a:rPr lang="cs-CZ" sz="2400" dirty="0" err="1" smtClean="0"/>
              <a:t>li</a:t>
            </a:r>
            <a:r>
              <a:rPr lang="cs-CZ" sz="2400" dirty="0" smtClean="0"/>
              <a:t> mokřady. </a:t>
            </a:r>
            <a:r>
              <a:rPr lang="cs-CZ" sz="2400" dirty="0" smtClean="0"/>
              <a:t>Těmto místům se říká trdliště. Ve </a:t>
            </a:r>
            <a:r>
              <a:rPr lang="cs-CZ" sz="2400" dirty="0" smtClean="0"/>
              <a:t>vodě se </a:t>
            </a:r>
            <a:r>
              <a:rPr lang="cs-CZ" sz="2400" dirty="0" smtClean="0"/>
              <a:t>ropuchy narodí </a:t>
            </a:r>
            <a:r>
              <a:rPr lang="cs-CZ" sz="2400" dirty="0" smtClean="0"/>
              <a:t>a žijí zde i část svého života.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184734"/>
            <a:ext cx="4122738" cy="2949392"/>
          </a:xfrm>
        </p:spPr>
      </p:pic>
      <p:sp>
        <p:nvSpPr>
          <p:cNvPr id="8" name="TextovéPole 7"/>
          <p:cNvSpPr txBox="1"/>
          <p:nvPr/>
        </p:nvSpPr>
        <p:spPr>
          <a:xfrm>
            <a:off x="4064569" y="5134126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6054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vývoj žáby.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3" y="1628800"/>
            <a:ext cx="3376364" cy="3317014"/>
          </a:xfrm>
        </p:spPr>
      </p:pic>
      <p:sp>
        <p:nvSpPr>
          <p:cNvPr id="5" name="TextovéPole 4"/>
          <p:cNvSpPr txBox="1"/>
          <p:nvPr/>
        </p:nvSpPr>
        <p:spPr>
          <a:xfrm>
            <a:off x="467544" y="1511068"/>
            <a:ext cx="3960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Samička (1) naklade do vody vajíčka (2), z nich se vylíhnou pulci (3), kteří žijí ve vodě. Živí se vodními rostlinami. Pulci zpočátku vypadají jako malé rybky (4). Postupně jim dorostou přední  a zadní končetiny (5) a ocásek odpadne (6). Ten jim sloužil k plavání ve vodě. Potom se postupně vydávají na zem lovit stejně jako jejich rodiče.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72000" y="5129541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Žáby loví tak, že rychle vymrští jazyk a kořist spolknou.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92489" y="275557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84368" y="40770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4612486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33210" y="36876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2111" y="176706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1628800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>
            <a:off x="6624228" y="1340768"/>
            <a:ext cx="1908212" cy="2016224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>
            <a:stCxn id="13" idx="2"/>
          </p:cNvCxnSpPr>
          <p:nvPr/>
        </p:nvCxnSpPr>
        <p:spPr>
          <a:xfrm>
            <a:off x="8532440" y="2348880"/>
            <a:ext cx="0" cy="40669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8177154" y="4643263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1989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	test: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41121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jsou ropuchy užitečné?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mládě žáby?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živí dospělé žáby?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žáby loví?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dělají žáby v zimě?</a:t>
            </a:r>
            <a:endParaRPr lang="cs-CZ" sz="2400" dirty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68924" y="1153180"/>
            <a:ext cx="183126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Čistí  vodu.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82171" y="1522512"/>
            <a:ext cx="283938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Žerou škodlivé  slimáky.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82171" y="1891844"/>
            <a:ext cx="2178061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Přinášejí  štěstí.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3640" y="2380819"/>
            <a:ext cx="108903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Palec.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062" y="2380819"/>
            <a:ext cx="12241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Půlčík.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2380819"/>
            <a:ext cx="100811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Pulec.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3640" y="2956302"/>
            <a:ext cx="369022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Hmyzem, slimáky, červy, pavouky.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3640" y="3325634"/>
            <a:ext cx="369022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Loví malé rybičky.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3640" y="3694966"/>
            <a:ext cx="367876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Žerou trávu a vodní rostliny.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93640" y="4293096"/>
            <a:ext cx="130242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Ve vodě.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4293096"/>
            <a:ext cx="123738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Neloví.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93640" y="4662428"/>
            <a:ext cx="369022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Vymrští jazyk a kořist </a:t>
            </a:r>
            <a:r>
              <a:rPr lang="cs-CZ" dirty="0" smtClean="0"/>
              <a:t> spolkne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93641" y="5301208"/>
            <a:ext cx="252655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Zimu prospí v úkrytu.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93640" y="5670540"/>
            <a:ext cx="310269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b) Odplavou do teplých krajin.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3640" y="6039872"/>
            <a:ext cx="38227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Proměňují se v prince a princezny.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98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Obrázek č. 1 - </a:t>
            </a:r>
            <a:r>
              <a:rPr lang="cs-CZ" sz="1600" dirty="0"/>
              <a:t>LEEB, </a:t>
            </a:r>
            <a:r>
              <a:rPr lang="cs-CZ" sz="1600" dirty="0" err="1"/>
              <a:t>Christoph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25.10.2012]. Dostupný na WWW: &lt;http://cs.wikipedia.org/wiki/Soubor:Erdkr%C3%B6te.jpg&gt;.</a:t>
            </a:r>
          </a:p>
          <a:p>
            <a:endParaRPr lang="cs-CZ" sz="1600" dirty="0" smtClean="0"/>
          </a:p>
          <a:p>
            <a:r>
              <a:rPr lang="cs-CZ" sz="1600" dirty="0" smtClean="0"/>
              <a:t>Obrázek č. 2 - </a:t>
            </a:r>
            <a:r>
              <a:rPr lang="cs-CZ" sz="1600" dirty="0"/>
              <a:t>KRÜGER, Mike.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25.10.2012]. Dostupný na WWW: &lt;http://cs.wikipedia.org/wiki/Soubor:Bufo_bufo_-_Erdkr%C3%B6te.jpg&gt;.</a:t>
            </a:r>
          </a:p>
          <a:p>
            <a:endParaRPr lang="cs-CZ" sz="1600" dirty="0" smtClean="0"/>
          </a:p>
          <a:p>
            <a:r>
              <a:rPr lang="cs-CZ" sz="1600" dirty="0" smtClean="0"/>
              <a:t>Obrázek č. 3 - </a:t>
            </a:r>
            <a:r>
              <a:rPr lang="cs-CZ" sz="1600" dirty="0"/>
              <a:t>KOSIOREK, </a:t>
            </a:r>
            <a:r>
              <a:rPr lang="cs-CZ" sz="1600" dirty="0" err="1"/>
              <a:t>Bartosz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25.10.2012]. Dostupný na WWW: &lt;http://cs.wikipedia.org/wiki/</a:t>
            </a:r>
            <a:r>
              <a:rPr lang="cs-CZ" sz="1600" dirty="0" err="1"/>
              <a:t>Soubor:Bufo_Bufo.jpg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  <a:p>
            <a:r>
              <a:rPr lang="cs-CZ" sz="1600" dirty="0" smtClean="0"/>
              <a:t>Obrázek č- 4 - </a:t>
            </a:r>
            <a:r>
              <a:rPr lang="cs-CZ" sz="1600" dirty="0"/>
              <a:t>http://domskola.bloger.cz/Obrazkovy-material/Vyvoj-zaby</a:t>
            </a:r>
          </a:p>
          <a:p>
            <a:endParaRPr lang="cs-CZ" sz="16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518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120</TotalTime>
  <Words>544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 anotace:</vt:lpstr>
      <vt:lpstr>            ropucha obecná</vt:lpstr>
      <vt:lpstr> jak žije?</vt:lpstr>
      <vt:lpstr> život žab.</vt:lpstr>
      <vt:lpstr> vývoj žáby.</vt:lpstr>
      <vt:lpstr>  test: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18</cp:revision>
  <dcterms:created xsi:type="dcterms:W3CDTF">2012-10-27T09:42:03Z</dcterms:created>
  <dcterms:modified xsi:type="dcterms:W3CDTF">2013-02-06T16:30:33Z</dcterms:modified>
</cp:coreProperties>
</file>