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5B1FE9-AB53-40F4-BC9E-2234138283F4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044218-85F0-4F88-9DFF-70D45EC855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9140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044218-85F0-4F88-9DFF-70D45EC8553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87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353660E-EB09-4748-8680-6129928E7D18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2D7E20-B659-4954-A0F6-2EABAF0B48A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certa_agilis_1_(Marek_Szczepanek).jpg" TargetMode="External"/><Relationship Id="rId7" Type="http://schemas.openxmlformats.org/officeDocument/2006/relationships/hyperlink" Target="http://cs.wikipedia.org/wiki/Soubor:Lacerta_agilis_2006_05_06cq.jpg" TargetMode="External"/><Relationship Id="rId2" Type="http://schemas.openxmlformats.org/officeDocument/2006/relationships/hyperlink" Target="http://commons.wikimedia.org/wiki/File:M_Zauneidechse1_Edit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Jaszczurka_zwinka.jpg" TargetMode="External"/><Relationship Id="rId5" Type="http://schemas.openxmlformats.org/officeDocument/2006/relationships/hyperlink" Target="http://en.wikipedia.org/wiki/File:Jaszczurka.jpg" TargetMode="External"/><Relationship Id="rId4" Type="http://schemas.openxmlformats.org/officeDocument/2006/relationships/hyperlink" Target="http://commons.wikimedia.org/wiki/File:Lacerta_agilis_ma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</a:t>
            </a:r>
            <a:r>
              <a:rPr lang="cs-CZ" sz="2400" dirty="0" smtClean="0"/>
              <a:t>leden 2013</a:t>
            </a:r>
            <a:endParaRPr lang="cs-CZ" sz="2400" dirty="0"/>
          </a:p>
          <a:p>
            <a:r>
              <a:rPr lang="cs-CZ" sz="2400" dirty="0"/>
              <a:t>Název: 		VY_12_INOVACE_1.2.1 </a:t>
            </a:r>
            <a:r>
              <a:rPr lang="cs-CZ" sz="2400" dirty="0" smtClean="0"/>
              <a:t>PRV1,2_20</a:t>
            </a:r>
            <a:endParaRPr lang="cs-CZ" sz="2400" dirty="0"/>
          </a:p>
          <a:p>
            <a:r>
              <a:rPr lang="cs-CZ" sz="2400" dirty="0"/>
              <a:t>Téma:		</a:t>
            </a:r>
            <a:r>
              <a:rPr lang="cs-CZ" sz="2400" dirty="0" smtClean="0"/>
              <a:t>Ještěrka obecná</a:t>
            </a:r>
            <a:endParaRPr lang="cs-CZ" sz="2400" dirty="0"/>
          </a:p>
          <a:p>
            <a:r>
              <a:rPr lang="cs-CZ" sz="2400" dirty="0"/>
              <a:t>Ročník:		1. – 2.</a:t>
            </a:r>
          </a:p>
          <a:p>
            <a:r>
              <a:rPr lang="cs-CZ" sz="2400" dirty="0"/>
              <a:t>Číslo projektu:	CZ.1.07/1.4.00/21.3068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3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7939608" cy="4525963"/>
          </a:xfrm>
        </p:spPr>
        <p:txBody>
          <a:bodyPr>
            <a:normAutofit/>
          </a:bodyPr>
          <a:lstStyle/>
          <a:p>
            <a:pPr algn="just"/>
            <a:r>
              <a:rPr lang="cs-CZ" sz="2600" dirty="0"/>
              <a:t>Materiál slouží k procvičování čtení s porozuměním v hodinách prvouky ve věku 6 až 8 let. Lze ho využít jako motivační, výkladový nebo opakovací. Je určen pro práci na interaktivní tabuli nebo na folii. </a:t>
            </a:r>
          </a:p>
          <a:p>
            <a:pPr marL="0" indent="0" algn="just">
              <a:buNone/>
            </a:pPr>
            <a:endParaRPr lang="cs-CZ" sz="2600" dirty="0"/>
          </a:p>
          <a:p>
            <a:pPr algn="just"/>
            <a:r>
              <a:rPr lang="cs-CZ" sz="2600" dirty="0"/>
              <a:t>Vytvořeno jako DUM do předmětu prvouka. Slouží jako doplněk k výuce o volně žijících zvířatech prostřednictvím vlastního čtení. 			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297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	ještěrka obecná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1784920"/>
            <a:ext cx="4032448" cy="2795141"/>
          </a:xfrm>
        </p:spPr>
      </p:pic>
      <p:sp>
        <p:nvSpPr>
          <p:cNvPr id="3" name="TextovéPole 2"/>
          <p:cNvSpPr txBox="1"/>
          <p:nvPr/>
        </p:nvSpPr>
        <p:spPr>
          <a:xfrm>
            <a:off x="467544" y="1412776"/>
            <a:ext cx="41044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Ještěrky můžete zahlédnout na suchých </a:t>
            </a:r>
          </a:p>
          <a:p>
            <a:pPr algn="ctr"/>
            <a:r>
              <a:rPr lang="cs-CZ" sz="2800" dirty="0" smtClean="0"/>
              <a:t>a kamenitých stráních nebo na okraji lesa. Žijí pod kameny nebo bývají ukryté ve skulinách. Ještěrky jsou u nás chráněné.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085184"/>
            <a:ext cx="828092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Na podzim zalézají do opuštěných nor savců, pod kořeny stromů nebo do skulin a upadají do zimního spánku. Probouzejí  se na jaře koncem dubna. </a:t>
            </a:r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028384" y="4581128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1950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stavba těla ještěrky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40768"/>
            <a:ext cx="3678650" cy="245090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375761"/>
            <a:ext cx="3779912" cy="241327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20719" y="4437112"/>
            <a:ext cx="79563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Ještěrky mají štíhlé tělo, širokou hlavu a čtyři krátké nohy zakončené pěti prsty s drápky. Nejdelší část těla je ocas. V ohrožení nebo při napadení ho může oddělit od těla. Potom zase doroste.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35896" y="37890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1400" dirty="0" smtClean="0"/>
              <a:t> obr. 2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12360" y="3789039"/>
            <a:ext cx="9807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47600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	jak ještěrky žijí?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5" y="3573016"/>
            <a:ext cx="3816424" cy="279514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573016"/>
            <a:ext cx="3888432" cy="280831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1340768"/>
            <a:ext cx="83529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Tato zvířátka jsou aktivní přes den. Mají rádi teplá </a:t>
            </a:r>
          </a:p>
          <a:p>
            <a:pPr algn="ctr"/>
            <a:r>
              <a:rPr lang="cs-CZ" sz="2800" dirty="0" smtClean="0"/>
              <a:t>a suchá místa. Avšak během parného letního dne vyhledávají  stín. Živí se lovem menšího hmyzu jako jsou brouci, mouchy, červi. Žerou i pavouky a slimáky.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5896" y="6334147"/>
            <a:ext cx="9361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4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04468" y="6365964"/>
            <a:ext cx="864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5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85832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Jak přicházejí ještěrky na svět?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844824"/>
            <a:ext cx="3203277" cy="3888432"/>
          </a:xfrm>
        </p:spPr>
      </p:pic>
      <p:sp>
        <p:nvSpPr>
          <p:cNvPr id="6" name="TextovéPole 5"/>
          <p:cNvSpPr txBox="1"/>
          <p:nvPr/>
        </p:nvSpPr>
        <p:spPr>
          <a:xfrm>
            <a:off x="4467588" y="1844824"/>
            <a:ext cx="41044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Samičky nakladou vajíčka na suché a teplé místo do jamky v mechu, trávě nebo písku. Vajíčka mají kožovitý povrch. Po vylíhnutí jsou mláďata velká asi 5 cm. Od této chvíle se o sebe musí starat sama. 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V přírodě mají i své nepřátele. Stávají se často kořistí jiných masožravých dravců a šelem.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21748" y="5732218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43070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4162"/>
            <a:ext cx="5688632" cy="4035077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Kde můžete vidět ještěrky?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Čím se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Kdy většinou loví?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přicházejí na svět?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pečuje matka o mláďata?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přečkávají zimu?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zajímavého víte o ještěrkách?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1196752"/>
            <a:ext cx="3240360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suchých teplých stráních </a:t>
            </a:r>
          </a:p>
          <a:p>
            <a:r>
              <a:rPr lang="cs-CZ" dirty="0" smtClean="0"/>
              <a:t>a na kamenech blízko lesa.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2020198"/>
            <a:ext cx="396044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Živí se hmyzem, pavouky a slimáky.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2564904"/>
            <a:ext cx="324036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Na lov se vydávají přes den.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3113802"/>
            <a:ext cx="324036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Mláďata  se  líhnou  z  vajec.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3610209"/>
            <a:ext cx="309634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Matka o  mláďata  nepečuje.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4147267"/>
            <a:ext cx="396044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Zimu  přečkávají  v  zimním  spánku.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5373216"/>
            <a:ext cx="7704856" cy="646331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Když  jsou  ještěrky  v nebezpečí  nebo  napadené  jiným zvířetem,  odpadne  jim  ocásek, který  po  čase  zase  dorůstá.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04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Obrázek č. 1 - </a:t>
            </a:r>
            <a:r>
              <a:rPr lang="cs-CZ" sz="1800" dirty="0"/>
              <a:t>BÖHRINGER, Friedrich.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3.2.2013]. Dostupný na WWW: </a:t>
            </a:r>
            <a:r>
              <a:rPr lang="cs-CZ" sz="1800" u="sng" dirty="0">
                <a:hlinkClick r:id="rId2"/>
              </a:rPr>
              <a:t>http://commons.wikimedia.org/wiki/File:M_Zauneidechse1_Edit1.jpg</a:t>
            </a:r>
            <a:endParaRPr lang="cs-CZ" sz="1800" dirty="0"/>
          </a:p>
          <a:p>
            <a:r>
              <a:rPr lang="cs-CZ" sz="1800" dirty="0" smtClean="0"/>
              <a:t>Obrázek č. 2 -  </a:t>
            </a:r>
            <a:r>
              <a:rPr lang="cs-CZ" sz="1800" dirty="0"/>
              <a:t>SZCZEPANEK, Marek.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3.2.2013]. Dostupný na WWW: </a:t>
            </a:r>
            <a:r>
              <a:rPr lang="cs-CZ" sz="1800" u="sng" dirty="0">
                <a:hlinkClick r:id="rId3"/>
              </a:rPr>
              <a:t>http://cs.wikipedia.org/wiki/Soubor:Lacerta_agilis_1_(Marek_Szczepanek).jpg</a:t>
            </a:r>
            <a:endParaRPr lang="cs-CZ" sz="1800" dirty="0"/>
          </a:p>
          <a:p>
            <a:r>
              <a:rPr lang="cs-CZ" sz="1800" dirty="0"/>
              <a:t> </a:t>
            </a:r>
            <a:r>
              <a:rPr lang="cs-CZ" sz="1800" dirty="0" smtClean="0"/>
              <a:t>obrázek č. 3 - </a:t>
            </a:r>
            <a:r>
              <a:rPr lang="cs-CZ" sz="1800" dirty="0"/>
              <a:t>N P HOLMES.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3.2.2013]. Dostupný na WWW: </a:t>
            </a:r>
            <a:r>
              <a:rPr lang="cs-CZ" sz="1800" u="sng" dirty="0">
                <a:hlinkClick r:id="rId4"/>
              </a:rPr>
              <a:t>http://commons.wikimedia.org/wiki/File:Lacerta_agilis_male.JPG</a:t>
            </a:r>
            <a:endParaRPr lang="cs-CZ" sz="1800" dirty="0"/>
          </a:p>
          <a:p>
            <a:r>
              <a:rPr lang="cs-CZ" sz="1800" dirty="0" smtClean="0"/>
              <a:t>Obrázek č. 4 - </a:t>
            </a:r>
            <a:r>
              <a:rPr lang="cs-CZ" sz="1800" dirty="0"/>
              <a:t>MIZERA, Krzysztof.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3.2.2013]. Dostupný na WWW: </a:t>
            </a:r>
            <a:r>
              <a:rPr lang="cs-CZ" sz="1800" u="sng" dirty="0">
                <a:hlinkClick r:id="rId5"/>
              </a:rPr>
              <a:t>http://en.wikipedia.org/wiki/File:Jaszczurka.jpg</a:t>
            </a:r>
            <a:endParaRPr lang="cs-CZ" sz="1800" dirty="0"/>
          </a:p>
          <a:p>
            <a:r>
              <a:rPr lang="cs-CZ" sz="1800" dirty="0" smtClean="0"/>
              <a:t>Obrázek č. 5 - </a:t>
            </a:r>
            <a:r>
              <a:rPr lang="cs-CZ" sz="1800" dirty="0"/>
              <a:t>PODSIADŁY, Piotr.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3.2.2013]. Dostupný na WWW: </a:t>
            </a:r>
            <a:r>
              <a:rPr lang="cs-CZ" sz="1800" u="sng" dirty="0">
                <a:hlinkClick r:id="rId6"/>
              </a:rPr>
              <a:t>http://en.wikipedia.org/wiki/File:Jaszczurka_zwinka.jpg</a:t>
            </a:r>
            <a:endParaRPr lang="cs-CZ" sz="1800" dirty="0"/>
          </a:p>
          <a:p>
            <a:r>
              <a:rPr lang="cs-CZ" sz="1800" dirty="0" smtClean="0"/>
              <a:t>Obrázek č. 6 - </a:t>
            </a:r>
            <a:r>
              <a:rPr lang="cs-CZ" sz="1800" dirty="0"/>
              <a:t>GEBHARD, Rolf a kol.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3.2.2013]. Dostupný na WWW: </a:t>
            </a:r>
            <a:r>
              <a:rPr lang="cs-CZ" sz="1800" u="sng" dirty="0">
                <a:hlinkClick r:id="rId7"/>
              </a:rPr>
              <a:t>http://cs.wikipedia.org/wiki/Soubor:Lacerta_agilis_2006_05_06cq.jpg</a:t>
            </a: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72008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126</TotalTime>
  <Words>441</Words>
  <Application>Microsoft Office PowerPoint</Application>
  <PresentationFormat>Předvádění na obrazovce (4:3)</PresentationFormat>
  <Paragraphs>55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 anotace:</vt:lpstr>
      <vt:lpstr>  ještěrka obecná</vt:lpstr>
      <vt:lpstr>  stavba těla ještěrky</vt:lpstr>
      <vt:lpstr>  jak ještěrky žijí?</vt:lpstr>
      <vt:lpstr>    Jak přicházejí ještěrky na svět?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11</cp:revision>
  <dcterms:created xsi:type="dcterms:W3CDTF">2013-02-03T18:31:29Z</dcterms:created>
  <dcterms:modified xsi:type="dcterms:W3CDTF">2013-02-06T16:46:39Z</dcterms:modified>
</cp:coreProperties>
</file>