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401E-2267-42AE-B8E6-F2AE2C0F35D7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2AC7AE6-F3CD-4BC6-AB9B-2852B3CBA2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401E-2267-42AE-B8E6-F2AE2C0F35D7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2AC7AE6-F3CD-4BC6-AB9B-2852B3CBA2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401E-2267-42AE-B8E6-F2AE2C0F35D7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C7AE6-F3CD-4BC6-AB9B-2852B3CBA24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401E-2267-42AE-B8E6-F2AE2C0F35D7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C7AE6-F3CD-4BC6-AB9B-2852B3CBA2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401E-2267-42AE-B8E6-F2AE2C0F35D7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2AC7AE6-F3CD-4BC6-AB9B-2852B3CBA24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401E-2267-42AE-B8E6-F2AE2C0F35D7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C7AE6-F3CD-4BC6-AB9B-2852B3CBA2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401E-2267-42AE-B8E6-F2AE2C0F35D7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C7AE6-F3CD-4BC6-AB9B-2852B3CBA2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401E-2267-42AE-B8E6-F2AE2C0F35D7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C7AE6-F3CD-4BC6-AB9B-2852B3CBA2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401E-2267-42AE-B8E6-F2AE2C0F35D7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C7AE6-F3CD-4BC6-AB9B-2852B3CBA24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401E-2267-42AE-B8E6-F2AE2C0F35D7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C7AE6-F3CD-4BC6-AB9B-2852B3CBA2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401E-2267-42AE-B8E6-F2AE2C0F35D7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C7AE6-F3CD-4BC6-AB9B-2852B3CBA2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585401E-2267-42AE-B8E6-F2AE2C0F35D7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2AC7AE6-F3CD-4BC6-AB9B-2852B3CBA24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youtube.com/watch?v=Mn7ISdkXP74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domov-zviratek.blog.cz/1206/cincila-vlnata" TargetMode="External"/><Relationship Id="rId2" Type="http://schemas.openxmlformats.org/officeDocument/2006/relationships/hyperlink" Target="http://cs.wikipedia.org/wiki/Soubor:Chinchilla-Patchouli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Degu-Gizzy.jpg" TargetMode="External"/><Relationship Id="rId4" Type="http://schemas.openxmlformats.org/officeDocument/2006/relationships/hyperlink" Target="http://cs.wikipedia.org/wiki/Soubor:Batman-degu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79912" y="188640"/>
            <a:ext cx="5211688" cy="89922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40960" cy="4525963"/>
          </a:xfrm>
        </p:spPr>
        <p:txBody>
          <a:bodyPr>
            <a:normAutofit/>
          </a:bodyPr>
          <a:lstStyle/>
          <a:p>
            <a:r>
              <a:rPr lang="cs-CZ" sz="2400" dirty="0"/>
              <a:t>Škola: 		Základní škola a Mateřská škola, </a:t>
            </a:r>
            <a:r>
              <a:rPr lang="cs-CZ" sz="2400" dirty="0" smtClean="0"/>
              <a:t>					Kostelní 560</a:t>
            </a:r>
            <a:r>
              <a:rPr lang="cs-CZ" sz="2400" dirty="0"/>
              <a:t>, </a:t>
            </a:r>
            <a:r>
              <a:rPr lang="cs-CZ" sz="2400" dirty="0" smtClean="0"/>
              <a:t>Svoboda </a:t>
            </a:r>
            <a:r>
              <a:rPr lang="cs-CZ" sz="2400" dirty="0"/>
              <a:t>n. </a:t>
            </a:r>
            <a:r>
              <a:rPr lang="cs-CZ" sz="2400" dirty="0" smtClean="0"/>
              <a:t>Úpou,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okres Trutnov </a:t>
            </a:r>
            <a:endParaRPr lang="cs-CZ" sz="2400" dirty="0"/>
          </a:p>
          <a:p>
            <a:r>
              <a:rPr lang="cs-CZ" sz="2400" dirty="0"/>
              <a:t>Autor: 		Mgr. Hana </a:t>
            </a:r>
            <a:r>
              <a:rPr lang="cs-CZ" sz="2400" dirty="0" err="1" smtClean="0"/>
              <a:t>Klomínská</a:t>
            </a:r>
            <a:endParaRPr lang="cs-CZ" sz="2400" dirty="0" smtClean="0"/>
          </a:p>
          <a:p>
            <a:r>
              <a:rPr lang="cs-CZ" sz="2400" dirty="0"/>
              <a:t>Datum:  		</a:t>
            </a:r>
            <a:r>
              <a:rPr lang="cs-CZ" sz="2400" dirty="0" smtClean="0"/>
              <a:t>listopad </a:t>
            </a:r>
            <a:r>
              <a:rPr lang="cs-CZ" sz="2400" dirty="0"/>
              <a:t>2012 </a:t>
            </a:r>
          </a:p>
          <a:p>
            <a:r>
              <a:rPr lang="cs-CZ" sz="2400" dirty="0"/>
              <a:t>Název: 		</a:t>
            </a:r>
            <a:r>
              <a:rPr lang="cs-CZ" sz="2400" dirty="0" smtClean="0"/>
              <a:t>VY_12_INOVACE_1.2.1_PRV1,2_27</a:t>
            </a:r>
          </a:p>
          <a:p>
            <a:r>
              <a:rPr lang="cs-CZ" sz="2400" dirty="0" smtClean="0"/>
              <a:t>Téma:		Činčila a osmák</a:t>
            </a:r>
          </a:p>
          <a:p>
            <a:r>
              <a:rPr lang="cs-CZ" sz="2400" dirty="0" smtClean="0"/>
              <a:t>Ročník:		1. a 2. </a:t>
            </a:r>
          </a:p>
          <a:p>
            <a:r>
              <a:rPr lang="cs-CZ" sz="2400" dirty="0" smtClean="0"/>
              <a:t>Číslo </a:t>
            </a:r>
            <a:r>
              <a:rPr lang="cs-CZ" sz="2400" dirty="0"/>
              <a:t>projektu:	</a:t>
            </a:r>
            <a:r>
              <a:rPr lang="cs-CZ" sz="2400" dirty="0" smtClean="0"/>
              <a:t>CZ.1.07/1.4.00/21.3068</a:t>
            </a:r>
            <a:endParaRPr lang="cs-CZ" sz="2400" dirty="0"/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1880" y="4653136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6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82161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993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	anotace: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4162"/>
            <a:ext cx="7848872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Materiál slouží k procvičování čtení s porozuměním v hodinách prvouky ve </a:t>
            </a:r>
            <a:r>
              <a:rPr lang="cs-CZ" sz="2400" dirty="0" smtClean="0"/>
              <a:t>věku 6 až 8 let. </a:t>
            </a:r>
            <a:r>
              <a:rPr lang="cs-CZ" sz="2400" dirty="0"/>
              <a:t>Lze ho využít jako motivační, výkladový nebo opakovací. Je určen pro práci na interaktivní tabuli nebo na folii</a:t>
            </a:r>
            <a:r>
              <a:rPr lang="cs-CZ" sz="2400" dirty="0" smtClean="0"/>
              <a:t>.</a:t>
            </a:r>
          </a:p>
          <a:p>
            <a:pPr algn="just"/>
            <a:endParaRPr lang="cs-CZ" sz="2400" dirty="0"/>
          </a:p>
          <a:p>
            <a:pPr algn="just"/>
            <a:r>
              <a:rPr lang="cs-CZ" sz="2400" dirty="0"/>
              <a:t>Vytvořeno jako DUM do předmětu prvouka. Slouží jako doplněk k výuce o </a:t>
            </a:r>
            <a:r>
              <a:rPr lang="cs-CZ" sz="2400" dirty="0" smtClean="0"/>
              <a:t>zvířatech </a:t>
            </a:r>
            <a:r>
              <a:rPr lang="cs-CZ" sz="2400" dirty="0"/>
              <a:t>prostřednictvím vlastního čtení. 			</a:t>
            </a:r>
          </a:p>
          <a:p>
            <a:pPr marL="0" indent="0" algn="just">
              <a:buNone/>
            </a:pPr>
            <a:r>
              <a:rPr lang="cs-CZ" sz="2400" dirty="0" smtClean="0"/>
              <a:t> </a:t>
            </a:r>
            <a:r>
              <a:rPr lang="cs-CZ" sz="24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3543336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činčila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628800"/>
            <a:ext cx="4697562" cy="4525962"/>
          </a:xfrm>
        </p:spPr>
      </p:pic>
      <p:sp>
        <p:nvSpPr>
          <p:cNvPr id="6" name="Oválný popisek 5"/>
          <p:cNvSpPr/>
          <p:nvPr/>
        </p:nvSpPr>
        <p:spPr>
          <a:xfrm>
            <a:off x="5148064" y="764704"/>
            <a:ext cx="3744416" cy="3168352"/>
          </a:xfrm>
          <a:prstGeom prst="wedgeEllipseCallout">
            <a:avLst>
              <a:gd name="adj1" fmla="val -45253"/>
              <a:gd name="adj2" fmla="val 7124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1484784"/>
            <a:ext cx="302433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Ahoj děti. Jsem domácí mazlíček. Ráda dovádím, skáču, běhám a šplhám</a:t>
            </a:r>
            <a:r>
              <a:rPr lang="cs-CZ" dirty="0"/>
              <a:t>.</a:t>
            </a:r>
            <a:r>
              <a:rPr lang="cs-CZ" dirty="0" smtClean="0"/>
              <a:t> Klec je pro mě malá, tam chodím převážně spát a odpočívat.  Nejčilejší jsem v noci a brzy ráno. Mám ráda čistotu.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68144" y="4581128"/>
            <a:ext cx="273630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Činčila je hlodavec podobný veverce. Vodu smí dostat jen </a:t>
            </a:r>
          </a:p>
          <a:p>
            <a:pPr algn="ctr"/>
            <a:r>
              <a:rPr lang="cs-CZ" sz="2000" dirty="0" smtClean="0"/>
              <a:t>z napáječky. Nesmí se </a:t>
            </a:r>
          </a:p>
          <a:p>
            <a:pPr algn="ctr"/>
            <a:r>
              <a:rPr lang="cs-CZ" sz="2000" dirty="0" smtClean="0"/>
              <a:t>v ní koupat !!!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16016" y="6212343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322239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jak žijí a čím se živí 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3441" y="1591356"/>
            <a:ext cx="2926503" cy="2162869"/>
          </a:xfrm>
        </p:spPr>
      </p:pic>
      <p:sp>
        <p:nvSpPr>
          <p:cNvPr id="5" name="TextovéPole 4"/>
          <p:cNvSpPr txBox="1"/>
          <p:nvPr/>
        </p:nvSpPr>
        <p:spPr>
          <a:xfrm>
            <a:off x="8028384" y="3769211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2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1484784"/>
            <a:ext cx="46805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Toto čilé zvířátko potřebuje velkou klec ze dřeva a pletiva, kde nesmí chybět domeček na spaní. Jako podestýlka se hodí hobliny. Činčily se nesmí koupat ve vodě. Svoji srst si čistí v bílém čistém písku v malé misce. Mláďata se rodí se srstí a vidí. Živí se mateřským mlékem.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5048" y="4725144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 přírodě žerou suchou trávu, semínka a drobné plody. </a:t>
            </a:r>
          </a:p>
          <a:p>
            <a:pPr algn="ctr"/>
            <a:r>
              <a:rPr lang="cs-CZ" sz="2400" dirty="0" smtClean="0"/>
              <a:t>V zajetí je lépe použít granule pro činčily, čisté seno a kousky čerstvé zeleniny nebo ovoce. Vodu jen z napáječky. Vše potřebné koupíte v prodejnách Zverimexu.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52169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osmák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772816"/>
            <a:ext cx="4770957" cy="4309938"/>
          </a:xfrm>
        </p:spPr>
      </p:pic>
      <p:sp>
        <p:nvSpPr>
          <p:cNvPr id="5" name="Zaoblený obdélníkový popisek 4"/>
          <p:cNvSpPr/>
          <p:nvPr/>
        </p:nvSpPr>
        <p:spPr>
          <a:xfrm>
            <a:off x="395536" y="1628800"/>
            <a:ext cx="3168352" cy="4464496"/>
          </a:xfrm>
          <a:prstGeom prst="wedgeRoundRectCallout">
            <a:avLst>
              <a:gd name="adj1" fmla="val 96089"/>
              <a:gd name="adj2" fmla="val 16003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42717" y="1783556"/>
            <a:ext cx="273630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Ahoj děti. </a:t>
            </a:r>
          </a:p>
          <a:p>
            <a:pPr algn="ctr"/>
            <a:r>
              <a:rPr lang="cs-CZ" sz="2400" dirty="0" smtClean="0"/>
              <a:t>Jsem osmák. Ne, nechodím do osmé třídy, ale mám zadní zuby ve tvaru číslice 8. Jsem zvědavý, chvíli neposedím, rád šplhám a skáču. Umím i štěbetat a pískat.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100392" y="6029621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7465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 		jak žijí a čím se živí ?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12776"/>
            <a:ext cx="3813588" cy="2867149"/>
          </a:xfrm>
        </p:spPr>
      </p:pic>
      <p:sp>
        <p:nvSpPr>
          <p:cNvPr id="5" name="TextovéPole 4"/>
          <p:cNvSpPr txBox="1"/>
          <p:nvPr/>
        </p:nvSpPr>
        <p:spPr>
          <a:xfrm>
            <a:off x="4674274" y="1268760"/>
            <a:ext cx="381642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Tento drobný hlodavec je oblíbený domácí mazlíček. Je mírný, chytrý a nenáročný. Má rád společnost. Proto se chová ve skupinách, kde bývá jeden sameček a několik samiček.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509120"/>
            <a:ext cx="79928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Pro jeho chov se hodí pevná prostorná klec. Jako podestýlka poslouží hobliny, písek, sláma a listí. K čištění srsti potřebují písečnou koupel jako činčily. Pro zábavu jsou dobré větve a kořeny na šplhání a hlodání. Mají rádi i různé úkryty, například z kokosových skořápek.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91145" y="4005063"/>
            <a:ext cx="9001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87770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	použitý materiál: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Obrázek č, 1 - </a:t>
            </a:r>
            <a:r>
              <a:rPr lang="cs-CZ" sz="1600" dirty="0"/>
              <a:t>SALIX.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28.11.2012]. Dostupný na WWW: </a:t>
            </a:r>
            <a:r>
              <a:rPr lang="cs-CZ" sz="1600" u="sng" dirty="0">
                <a:hlinkClick r:id="rId2"/>
              </a:rPr>
              <a:t>http://</a:t>
            </a:r>
            <a:r>
              <a:rPr lang="cs-CZ" sz="1600" u="sng" dirty="0" smtClean="0">
                <a:hlinkClick r:id="rId2"/>
              </a:rPr>
              <a:t>cs.wikipedia.org/wiki/Soubor:Chinchilla-Patchouli.jpg</a:t>
            </a:r>
            <a:endParaRPr lang="cs-CZ" sz="1600" u="sng" dirty="0" smtClean="0"/>
          </a:p>
          <a:p>
            <a:endParaRPr lang="cs-CZ" sz="1600" dirty="0"/>
          </a:p>
          <a:p>
            <a:r>
              <a:rPr lang="cs-CZ" sz="1600" dirty="0"/>
              <a:t> </a:t>
            </a:r>
            <a:r>
              <a:rPr lang="cs-CZ" sz="1600" dirty="0" smtClean="0"/>
              <a:t>obrázek č. 2 - </a:t>
            </a:r>
            <a:r>
              <a:rPr lang="cs-CZ" sz="1600" dirty="0"/>
              <a:t>PRALINKA. </a:t>
            </a:r>
            <a:r>
              <a:rPr lang="cs-CZ" sz="1600" i="1" dirty="0"/>
              <a:t>Domov zvířátek</a:t>
            </a:r>
            <a:r>
              <a:rPr lang="cs-CZ" sz="1600" dirty="0"/>
              <a:t> [online]. [cit. 28.11.2012]. Dostupný na WWW: </a:t>
            </a:r>
            <a:r>
              <a:rPr lang="cs-CZ" sz="1600" u="sng" dirty="0">
                <a:hlinkClick r:id="rId3"/>
              </a:rPr>
              <a:t>http://</a:t>
            </a:r>
            <a:r>
              <a:rPr lang="cs-CZ" sz="1600" u="sng" dirty="0" smtClean="0">
                <a:hlinkClick r:id="rId3"/>
              </a:rPr>
              <a:t>domov-zviratek.blog.cz/1206/cincila-vlnata</a:t>
            </a:r>
            <a:endParaRPr lang="cs-CZ" sz="1600" u="sng" dirty="0" smtClean="0"/>
          </a:p>
          <a:p>
            <a:endParaRPr lang="cs-CZ" sz="1600" dirty="0"/>
          </a:p>
          <a:p>
            <a:r>
              <a:rPr lang="cs-CZ" sz="1600" dirty="0"/>
              <a:t> </a:t>
            </a:r>
            <a:r>
              <a:rPr lang="cs-CZ" sz="1600" dirty="0" smtClean="0"/>
              <a:t>obrázek č. 3 - </a:t>
            </a:r>
            <a:r>
              <a:rPr lang="cs-CZ" sz="1600" dirty="0"/>
              <a:t>GETTIZ.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28.11.2012]. Dostupný na WWW: </a:t>
            </a:r>
            <a:r>
              <a:rPr lang="cs-CZ" sz="1600" u="sng" dirty="0">
                <a:hlinkClick r:id="rId4"/>
              </a:rPr>
              <a:t>http://</a:t>
            </a:r>
            <a:r>
              <a:rPr lang="cs-CZ" sz="1600" u="sng" dirty="0" smtClean="0">
                <a:hlinkClick r:id="rId4"/>
              </a:rPr>
              <a:t>cs.wikipedia.org/wiki/Soubor:Batman-degu.jpg#file</a:t>
            </a:r>
            <a:endParaRPr lang="cs-CZ" sz="1600" u="sng" dirty="0" smtClean="0"/>
          </a:p>
          <a:p>
            <a:endParaRPr lang="cs-CZ" sz="1600" dirty="0"/>
          </a:p>
          <a:p>
            <a:r>
              <a:rPr lang="cs-CZ" sz="1600" dirty="0" smtClean="0"/>
              <a:t>Obrázek č. 4 - </a:t>
            </a:r>
            <a:r>
              <a:rPr lang="cs-CZ" sz="1600" dirty="0"/>
              <a:t>TIM 'AVATAR' BARTEL.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28.11.2012]. Dostupný na WWW: </a:t>
            </a:r>
            <a:r>
              <a:rPr lang="cs-CZ" sz="1600" u="sng" dirty="0">
                <a:hlinkClick r:id="rId5"/>
              </a:rPr>
              <a:t>http://cs.wikipedia.org/wiki/Soubor:Degu-Gizzy.jpg</a:t>
            </a:r>
            <a:endParaRPr lang="cs-CZ" sz="1600" dirty="0"/>
          </a:p>
          <a:p>
            <a:pPr marL="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323156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282</TotalTime>
  <Words>380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 anotace:</vt:lpstr>
      <vt:lpstr> činčila</vt:lpstr>
      <vt:lpstr> jak žijí a čím se živí ?</vt:lpstr>
      <vt:lpstr> osmák</vt:lpstr>
      <vt:lpstr>    jak žijí a čím se živí ?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26</cp:revision>
  <dcterms:created xsi:type="dcterms:W3CDTF">2012-10-07T06:04:36Z</dcterms:created>
  <dcterms:modified xsi:type="dcterms:W3CDTF">2013-02-06T16:52:01Z</dcterms:modified>
</cp:coreProperties>
</file>