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59" r:id="rId4"/>
    <p:sldId id="261" r:id="rId5"/>
    <p:sldId id="262" r:id="rId6"/>
    <p:sldId id="263" r:id="rId7"/>
    <p:sldId id="260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3" r:id="rId16"/>
    <p:sldId id="275" r:id="rId17"/>
    <p:sldId id="274" r:id="rId18"/>
    <p:sldId id="271" r:id="rId19"/>
    <p:sldId id="272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5B7580-D765-48DE-AF11-4BD4DF9A93B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55C04-B023-450D-8998-06C8851D87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1,s:0,i:88" TargetMode="External"/><Relationship Id="rId7" Type="http://schemas.openxmlformats.org/officeDocument/2006/relationships/hyperlink" Target="&amp;start=0&amp;ndsp=18&amp;ved=1t:429,r:2,s:0,i:91" TargetMode="External"/><Relationship Id="rId2" Type="http://schemas.openxmlformats.org/officeDocument/2006/relationships/hyperlink" Target="http://cs.wikipedia.org/wiki/Soubor:%C5%BDivor_v_Praze_koncem_18._stolet%C3%A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:10,s:0,i:115" TargetMode="External"/><Relationship Id="rId5" Type="http://schemas.openxmlformats.org/officeDocument/2006/relationships/hyperlink" Target=":0,i:109" TargetMode="External"/><Relationship Id="rId4" Type="http://schemas.openxmlformats.org/officeDocument/2006/relationships/hyperlink" Target="0&amp;ndsp=20&amp;ved=1t:429,r:6,s:0,i:103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avovsk%C3%A9_divadlo.gif" TargetMode="External"/><Relationship Id="rId2" Type="http://schemas.openxmlformats.org/officeDocument/2006/relationships/hyperlink" Target=":8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file:///I:\85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start=0&amp;ndsp=24&amp;ved=1t:429,r:4,s:0,i:111" TargetMode="External"/><Relationship Id="rId2" Type="http://schemas.openxmlformats.org/officeDocument/2006/relationships/hyperlink" Target="http://www.horecka-slev.cz/wp-content/uploads/2011/11/divadlo.preview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vlastenci.cz/obr/pisne/fidlovacka.jp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</a:t>
            </a:r>
            <a:r>
              <a:rPr lang="cs-CZ" b="1" smtClean="0">
                <a:latin typeface="Garamond" pitchFamily="18" charset="0"/>
                <a:cs typeface="Times New Roman" pitchFamily="18" charset="0"/>
              </a:rPr>
              <a:t>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20_38_Prvouka_Národní </a:t>
            </a:r>
            <a:r>
              <a:rPr lang="cs-CZ" i="1" dirty="0" smtClean="0">
                <a:latin typeface="Garamond" pitchFamily="18" charset="0"/>
              </a:rPr>
              <a:t>obrození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s východisky a osobnostmi národního obrození. 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NÁRODNÍ OBROZENÍ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3500438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NÁRODNÍ BUDITELÉ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 českých zemích začala v mluvení převládat němčina. Čeština byla vytlačována. Mluvilo se s ní mezi prostým lidem.</a:t>
            </a:r>
            <a:endParaRPr lang="cs-CZ" dirty="0"/>
          </a:p>
        </p:txBody>
      </p:sp>
      <p:pic>
        <p:nvPicPr>
          <p:cNvPr id="23554" name="Picture 2" descr="Soubor:&amp;Zcaron;ivor v Praze koncem 18. stolet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857364"/>
            <a:ext cx="3371845" cy="471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429684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Na záchranu českého jazyka povstali NÁRODNÍ BUDITELÉ. Začaly se psát české knihy. V Praze vzniklo knihkupectví a vydavatelství Česká expedice, které tisklo a prodávalo české knihy, noviny, kalendáře.</a:t>
            </a:r>
            <a:endParaRPr lang="cs-CZ" dirty="0"/>
          </a:p>
        </p:txBody>
      </p:sp>
      <p:pic>
        <p:nvPicPr>
          <p:cNvPr id="21506" name="Picture 2" descr="http://www.gymjil.cz/old/fotografie/org-27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3000372"/>
            <a:ext cx="4857784" cy="36433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285728"/>
            <a:ext cx="8572560" cy="621510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Josef Dobrovský – byl autor první mluvnice českého jazyka</a:t>
            </a:r>
            <a:endParaRPr lang="cs-CZ" dirty="0"/>
          </a:p>
        </p:txBody>
      </p:sp>
      <p:pic>
        <p:nvPicPr>
          <p:cNvPr id="20482" name="Picture 2" descr="http://www.studentpoint.cz/files/josef-dobrovsky-vilim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4938708" cy="4407755"/>
          </a:xfrm>
          <a:prstGeom prst="rect">
            <a:avLst/>
          </a:prstGeom>
          <a:noFill/>
        </p:spPr>
      </p:pic>
      <p:pic>
        <p:nvPicPr>
          <p:cNvPr id="20484" name="Picture 4" descr="http://www.prostor-ad.cz/pruvodce/praha/vuva/kampa/img/wortbuch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000108"/>
            <a:ext cx="2857500" cy="4191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19762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 šíření češtiny přispívalo divadlo</a:t>
            </a:r>
          </a:p>
          <a:p>
            <a:pPr>
              <a:buNone/>
            </a:pPr>
            <a:r>
              <a:rPr lang="cs-CZ" dirty="0" smtClean="0"/>
              <a:t>Na Václavském </a:t>
            </a:r>
            <a:r>
              <a:rPr lang="cs-CZ" dirty="0" smtClean="0"/>
              <a:t>náměstí byla </a:t>
            </a:r>
            <a:r>
              <a:rPr lang="cs-CZ" dirty="0" smtClean="0"/>
              <a:t>postavená dřevěná divadelní budova BOUDA</a:t>
            </a:r>
            <a:endParaRPr lang="cs-CZ" dirty="0"/>
          </a:p>
        </p:txBody>
      </p:sp>
      <p:pic>
        <p:nvPicPr>
          <p:cNvPr id="19458" name="Picture 2" descr="http://media.novinky.cz/804/268049-top_foto1-3zch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2285992"/>
            <a:ext cx="6729504" cy="37909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358246" cy="621510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 záchraně jazyka </a:t>
            </a:r>
            <a:r>
              <a:rPr lang="cs-CZ" dirty="0" smtClean="0"/>
              <a:t>přispívali i </a:t>
            </a:r>
            <a:r>
              <a:rPr lang="cs-CZ" dirty="0" smtClean="0"/>
              <a:t>kočovní </a:t>
            </a:r>
            <a:r>
              <a:rPr lang="cs-CZ" dirty="0" err="1" smtClean="0"/>
              <a:t>loutkaři</a:t>
            </a:r>
            <a:r>
              <a:rPr lang="cs-CZ" dirty="0" smtClean="0"/>
              <a:t> </a:t>
            </a:r>
            <a:r>
              <a:rPr lang="cs-CZ" dirty="0" smtClean="0"/>
              <a:t>– Matěj Kopecký</a:t>
            </a:r>
            <a:endParaRPr lang="cs-CZ" dirty="0"/>
          </a:p>
        </p:txBody>
      </p:sp>
      <p:pic>
        <p:nvPicPr>
          <p:cNvPr id="22532" name="Picture 4" descr="http://www.antik-holy.cz/obrazky/18025/IMG_0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5883" y="1571612"/>
            <a:ext cx="3804306" cy="4976809"/>
          </a:xfrm>
          <a:prstGeom prst="rect">
            <a:avLst/>
          </a:prstGeom>
          <a:noFill/>
        </p:spPr>
      </p:pic>
      <p:pic>
        <p:nvPicPr>
          <p:cNvPr id="22534" name="Picture 6" descr="http://i47.tinypic.com/15nm0b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2428868"/>
            <a:ext cx="1724025" cy="2657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buditelé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9"/>
            <a:ext cx="8229600" cy="21431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FRANTIŠEK PALACKÝ – historik, který probudil v lidech zájem o českou historii.</a:t>
            </a:r>
          </a:p>
          <a:p>
            <a:pPr>
              <a:buNone/>
            </a:pPr>
            <a:r>
              <a:rPr lang="cs-CZ" dirty="0" smtClean="0"/>
              <a:t>Napsal Dějiny národa českého v Čechách a v Moravě.</a:t>
            </a:r>
            <a:endParaRPr lang="cs-CZ" dirty="0"/>
          </a:p>
        </p:txBody>
      </p:sp>
      <p:pic>
        <p:nvPicPr>
          <p:cNvPr id="18434" name="Picture 2" descr="http://pleione.asu.cas.cz/%7Eslechta/citaty/palacky/fp-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3071810"/>
            <a:ext cx="4810116" cy="3607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429684" cy="621510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JOSEF KAJETÁN TYL – dramatik a herec, který napsal „Fidlovačka aneb Žádný hněv a žádná rvačka“, kde zazněla píseň Kde domov můj</a:t>
            </a:r>
            <a:endParaRPr lang="cs-CZ" dirty="0"/>
          </a:p>
        </p:txBody>
      </p:sp>
      <p:pic>
        <p:nvPicPr>
          <p:cNvPr id="17410" name="Picture 2" descr="http://www.moj.estranky.cz/img/picture/2336/K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2285992"/>
            <a:ext cx="5786478" cy="36454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285729"/>
            <a:ext cx="8229600" cy="71438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Zakládala se </a:t>
            </a:r>
            <a:r>
              <a:rPr lang="cs-CZ" dirty="0" smtClean="0"/>
              <a:t>muzea - Národní muzeum</a:t>
            </a:r>
            <a:endParaRPr lang="cs-CZ" dirty="0"/>
          </a:p>
        </p:txBody>
      </p:sp>
      <p:pic>
        <p:nvPicPr>
          <p:cNvPr id="16386" name="Picture 2" descr="http://muzeum3000.nm.cz/shared/clanky/2857/_A8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643050"/>
            <a:ext cx="7254981" cy="40386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0722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Hrála se ochotnická divadla</a:t>
            </a:r>
          </a:p>
          <a:p>
            <a:pPr>
              <a:buNone/>
            </a:pPr>
            <a:r>
              <a:rPr lang="cs-CZ" dirty="0" smtClean="0"/>
              <a:t>Vznikaly </a:t>
            </a:r>
            <a:r>
              <a:rPr lang="cs-CZ" dirty="0" smtClean="0"/>
              <a:t>č</a:t>
            </a:r>
            <a:r>
              <a:rPr lang="cs-CZ" dirty="0" smtClean="0"/>
              <a:t>tenářské </a:t>
            </a:r>
            <a:r>
              <a:rPr lang="cs-CZ" dirty="0" smtClean="0"/>
              <a:t>a vlastenecké kroužky</a:t>
            </a:r>
            <a:endParaRPr lang="cs-CZ" dirty="0"/>
          </a:p>
        </p:txBody>
      </p:sp>
      <p:pic>
        <p:nvPicPr>
          <p:cNvPr id="15362" name="Picture 2" descr="Soubor:Stavovské divadl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928802"/>
            <a:ext cx="5715000" cy="4133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8229600" cy="757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Jakým jazykem mluvil prostý lid?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/>
          </p:cNvPr>
          <p:cNvSpPr txBox="1"/>
          <p:nvPr/>
        </p:nvSpPr>
        <p:spPr>
          <a:xfrm>
            <a:off x="928662" y="2357430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česky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928662" y="2786058"/>
            <a:ext cx="16321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německy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928662" y="3214686"/>
            <a:ext cx="142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latinsky</a:t>
            </a:r>
            <a:endParaRPr lang="cs-CZ" sz="2400" dirty="0"/>
          </a:p>
        </p:txBody>
      </p:sp>
      <p:pic>
        <p:nvPicPr>
          <p:cNvPr id="5122" name="Picture 2" descr="http://www.textilforum.cz/admin/files/page_photos/842/full_src_1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2643182"/>
            <a:ext cx="4867275" cy="3571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107157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 se jmenovalo vydavatelství, které vydávalo české knihy?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928662" y="1928802"/>
            <a:ext cx="2897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České vydavatelství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928662" y="2357430"/>
            <a:ext cx="36315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Krameriovo vydavatelství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928662" y="2786058"/>
            <a:ext cx="2378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Česká expedice</a:t>
            </a:r>
            <a:endParaRPr lang="cs-CZ" sz="2400" dirty="0"/>
          </a:p>
        </p:txBody>
      </p:sp>
      <p:pic>
        <p:nvPicPr>
          <p:cNvPr id="4098" name="Picture 2" descr="http://img9.ct24.cz/cache/616x347/article/7/662/6618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3286124"/>
            <a:ext cx="5867400" cy="3305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357166"/>
            <a:ext cx="8572560" cy="57150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Kdo byl autorem první české mluvnice?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214414" y="1643050"/>
            <a:ext cx="2541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Josef Kajetán Tyl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214414" y="2071678"/>
            <a:ext cx="2639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František Palacký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1214414" y="2500306"/>
            <a:ext cx="2484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Josef Dobrovský</a:t>
            </a:r>
            <a:endParaRPr lang="cs-CZ" sz="2400" dirty="0"/>
          </a:p>
        </p:txBody>
      </p:sp>
      <p:pic>
        <p:nvPicPr>
          <p:cNvPr id="3074" name="Picture 2" descr="http://nd01.jxs.cz/647/542/98203289cd_10193692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1500174"/>
            <a:ext cx="3848100" cy="4857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97154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Jak se jmenovalo divadlo na Václavském náměstí?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1928802"/>
            <a:ext cx="28781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Nové české divadlo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857224" y="2285992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Bouda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857224" y="2643182"/>
            <a:ext cx="26756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Stavovské divadlo</a:t>
            </a:r>
            <a:endParaRPr lang="cs-CZ" sz="2400" dirty="0"/>
          </a:p>
        </p:txBody>
      </p:sp>
      <p:pic>
        <p:nvPicPr>
          <p:cNvPr id="32770" name="Picture 2" descr="http://www.horecka-slev.cz/wp-content/uploads/2011/11/divadlo.previ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2714620"/>
            <a:ext cx="4762500" cy="3571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29600" cy="6858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František Palacký napsal: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/>
          </p:cNvPr>
          <p:cNvSpPr txBox="1"/>
          <p:nvPr/>
        </p:nvSpPr>
        <p:spPr>
          <a:xfrm>
            <a:off x="571472" y="1357298"/>
            <a:ext cx="6087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Dějiny národa českého v Čechách a v Moravě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571472" y="1785926"/>
            <a:ext cx="2784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Dějiny české země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571472" y="2214554"/>
            <a:ext cx="37744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Dějiny národního obrození</a:t>
            </a:r>
            <a:endParaRPr lang="cs-CZ" sz="2400" dirty="0"/>
          </a:p>
        </p:txBody>
      </p:sp>
      <p:pic>
        <p:nvPicPr>
          <p:cNvPr id="30722" name="Picture 2" descr="http://www.digital-guide.cz/media/thumbs/digital_guide/selekce_realie/vyznamne_osobnosti/spisovatele/frantisek_palacky/frantisek_palacky_jpg_800x800_q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785926"/>
            <a:ext cx="3495669" cy="45130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428604"/>
            <a:ext cx="8229600" cy="11858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Jaká píseň zazněla ve hře Fidlovačka aneb Žádný hněv a žádná rvačka?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928662" y="2071678"/>
            <a:ext cx="3159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</a:t>
            </a:r>
            <a:r>
              <a:rPr lang="cs-CZ" sz="2400" dirty="0" err="1" smtClean="0"/>
              <a:t>Ktož</a:t>
            </a:r>
            <a:r>
              <a:rPr lang="cs-CZ" sz="2400" dirty="0" smtClean="0"/>
              <a:t> </a:t>
            </a:r>
            <a:r>
              <a:rPr lang="cs-CZ" sz="2400" dirty="0" err="1" smtClean="0"/>
              <a:t>sú</a:t>
            </a:r>
            <a:r>
              <a:rPr lang="cs-CZ" sz="2400" dirty="0" smtClean="0"/>
              <a:t> boží bojovníci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928662" y="2428868"/>
            <a:ext cx="3062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Nad Tatrou </a:t>
            </a:r>
            <a:r>
              <a:rPr lang="cs-CZ" sz="2400" dirty="0" err="1" smtClean="0"/>
              <a:t>sa</a:t>
            </a:r>
            <a:r>
              <a:rPr lang="cs-CZ" sz="2400" dirty="0" smtClean="0"/>
              <a:t> </a:t>
            </a:r>
            <a:r>
              <a:rPr lang="cs-CZ" sz="2400" dirty="0" err="1" smtClean="0"/>
              <a:t>blýska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928662" y="2786058"/>
            <a:ext cx="2435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Kde domov můj</a:t>
            </a:r>
            <a:endParaRPr lang="cs-CZ" sz="2400" dirty="0"/>
          </a:p>
        </p:txBody>
      </p:sp>
      <p:pic>
        <p:nvPicPr>
          <p:cNvPr id="31746" name="Picture 2" descr="http://vlastenci.cz/obr/pisne/fidlova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1785926"/>
            <a:ext cx="3524250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072230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http://cs.wikipedia.org/wiki/Soubor:%C5%BDivor_v_Praze_koncem_18._stolet%C3%AD.jpg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SRgNtrp</a:t>
            </a:r>
            <a:r>
              <a:rPr lang="cs-CZ" sz="1200" dirty="0" smtClean="0"/>
              <a:t>-5VwajM:&amp;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gymjil.cz</a:t>
            </a:r>
            <a:r>
              <a:rPr lang="cs-CZ" sz="1200" dirty="0" smtClean="0"/>
              <a:t>/</a:t>
            </a:r>
            <a:r>
              <a:rPr lang="cs-CZ" sz="1200" dirty="0" err="1" smtClean="0"/>
              <a:t>old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%3Fcl%3D215%26lang%3Dcz%26vzhled%3D007&amp;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=fpf0Ce8w0Da0mM&amp;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gymjil.cz</a:t>
            </a:r>
            <a:r>
              <a:rPr lang="cs-CZ" sz="1200" dirty="0" smtClean="0"/>
              <a:t>/</a:t>
            </a:r>
            <a:r>
              <a:rPr lang="cs-CZ" sz="1200" dirty="0" err="1" smtClean="0"/>
              <a:t>old</a:t>
            </a:r>
            <a:r>
              <a:rPr lang="cs-CZ" sz="1200" dirty="0" smtClean="0"/>
              <a:t>/fotografie/</a:t>
            </a:r>
            <a:r>
              <a:rPr lang="cs-CZ" sz="1200" dirty="0" err="1" smtClean="0"/>
              <a:t>org</a:t>
            </a:r>
            <a:r>
              <a:rPr lang="cs-CZ" sz="1200" dirty="0" smtClean="0"/>
              <a:t>-270&amp;w=480&amp;h=360&amp;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=35jqUKXSN7L24QSNiIHIBA&amp;zoom=1&amp;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=124&amp;dur=468&amp;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=107&amp;ty=125&amp;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=179&amp;start=0&amp;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=22&amp;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</a:t>
            </a:r>
            <a:r>
              <a:rPr lang="cs-CZ" sz="1200" dirty="0" smtClean="0">
                <a:hlinkClick r:id="rId3"/>
              </a:rPr>
              <a:t>1,s:0,i:88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aPNIqwtHAaortM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ftp://zszi2.kh-net.cz/DUMy/Dejepis/ceske_dejiny_8/08%25C8esk%25E9%2520n%25E1rodn%25ED%2520obrozen%25ED%2520I.pptx&amp;docid=9ABH-wsjrGAVuM&amp;imgurl=http://www.studentpoint.cz/files/josef-dobrovsky-vilimek.jpg&amp;w=620&amp;h=554&amp;ei=cZrqUP-vJ-nK0QWrjIHwAw&amp;zoom=1&amp;iact=hc&amp;vpx=745&amp;vpy=126&amp;dur=652&amp;hovh=212&amp;hovw=238&amp;tx=96&amp;ty=174&amp;sig=114654242521839938474&amp;page=1&amp;tbnh=156&amp;tbnw=181&amp;start=</a:t>
            </a:r>
            <a:r>
              <a:rPr lang="cs-CZ" sz="1200" dirty="0" smtClean="0">
                <a:hlinkClick r:id="rId4"/>
              </a:rPr>
              <a:t>0&amp;ndsp=20&amp;ved=1t:429,r:6,s:0,i:103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=npfxhKfX7RAk1M:&amp;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=http://www.prostor-ad.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pruvodce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/</a:t>
            </a:r>
            <a:r>
              <a:rPr lang="cs-CZ" sz="1200" dirty="0" err="1" smtClean="0"/>
              <a:t>vuva</a:t>
            </a:r>
            <a:r>
              <a:rPr lang="cs-CZ" sz="1200" dirty="0" smtClean="0"/>
              <a:t>/</a:t>
            </a:r>
            <a:r>
              <a:rPr lang="cs-CZ" sz="1200" dirty="0" err="1" smtClean="0"/>
              <a:t>kampa</a:t>
            </a:r>
            <a:r>
              <a:rPr lang="cs-CZ" sz="1200" dirty="0" smtClean="0"/>
              <a:t>/</a:t>
            </a:r>
            <a:r>
              <a:rPr lang="cs-CZ" sz="1200" dirty="0" err="1" smtClean="0"/>
              <a:t>dobrovsk.htm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=UHkCcW9ew7f_4M&amp;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=http://www.prostor-ad.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pruvodce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/</a:t>
            </a:r>
            <a:r>
              <a:rPr lang="cs-CZ" sz="1200" dirty="0" err="1" smtClean="0"/>
              <a:t>vuva</a:t>
            </a:r>
            <a:r>
              <a:rPr lang="cs-CZ" sz="1200" dirty="0" smtClean="0"/>
              <a:t>/</a:t>
            </a:r>
            <a:r>
              <a:rPr lang="cs-CZ" sz="1200" dirty="0" err="1" smtClean="0"/>
              <a:t>kampa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wortbuch.gif</a:t>
            </a:r>
            <a:r>
              <a:rPr lang="cs-CZ" sz="1200" dirty="0" smtClean="0"/>
              <a:t>&amp;w=300&amp;h=440&amp;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cZrqUP</a:t>
            </a:r>
            <a:r>
              <a:rPr lang="cs-CZ" sz="1200" dirty="0" smtClean="0"/>
              <a:t>-</a:t>
            </a:r>
            <a:r>
              <a:rPr lang="cs-CZ" sz="1200" dirty="0" err="1" smtClean="0"/>
              <a:t>vJ</a:t>
            </a:r>
            <a:r>
              <a:rPr lang="cs-CZ" sz="1200" dirty="0" smtClean="0"/>
              <a:t>-nK0QWrjIHwAw&amp;zoom=1&amp;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=71&amp;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=253&amp;dur=1513&amp;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=272&amp;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=185&amp;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=120&amp;ty=163&amp;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=97&amp;start=0&amp;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=1t:429,r:8,s</a:t>
            </a:r>
            <a:r>
              <a:rPr lang="cs-CZ" sz="1200" dirty="0" smtClean="0">
                <a:hlinkClick r:id="rId5"/>
              </a:rPr>
              <a:t>:0,i:109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=b4LrfER497g2PM:&amp;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/veda-</a:t>
            </a:r>
            <a:r>
              <a:rPr lang="cs-CZ" sz="1200" dirty="0" err="1" smtClean="0"/>
              <a:t>skoly</a:t>
            </a:r>
            <a:r>
              <a:rPr lang="cs-CZ" sz="1200" dirty="0" smtClean="0"/>
              <a:t>/historie/232926-</a:t>
            </a:r>
            <a:r>
              <a:rPr lang="cs-CZ" sz="1200" dirty="0" err="1" smtClean="0"/>
              <a:t>prvnim</a:t>
            </a:r>
            <a:r>
              <a:rPr lang="cs-CZ" sz="1200" dirty="0" smtClean="0"/>
              <a:t>-</a:t>
            </a:r>
            <a:r>
              <a:rPr lang="cs-CZ" sz="1200" dirty="0" err="1" smtClean="0"/>
              <a:t>ceskym</a:t>
            </a:r>
            <a:r>
              <a:rPr lang="cs-CZ" sz="1200" dirty="0" smtClean="0"/>
              <a:t>-divadlem-byla-</a:t>
            </a:r>
            <a:r>
              <a:rPr lang="cs-CZ" sz="1200" dirty="0" err="1" smtClean="0"/>
              <a:t>drevena</a:t>
            </a:r>
            <a:r>
              <a:rPr lang="cs-CZ" sz="1200" dirty="0" smtClean="0"/>
              <a:t>-bouda.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=T3-grAGXs2VcIM&amp;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=http://media.novinky.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/804/268049-top_foto1-3zchg.jpg&amp;w=600&amp;h=338&amp;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=CJ7qULTOBILB0QXHqYDwAg&amp;zoom=1&amp;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=357&amp;dur=2523&amp;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=168&amp;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=299&amp;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=93&amp;ty=150&amp;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=233&amp;start=0&amp;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</a:t>
            </a:r>
            <a:r>
              <a:rPr lang="cs-CZ" sz="1200" dirty="0" smtClean="0">
                <a:hlinkClick r:id="rId6"/>
              </a:rPr>
              <a:t>:10,s:0,i:115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=4KdeNCeCMHeoZM:&amp;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=http://www.antik-</a:t>
            </a:r>
            <a:r>
              <a:rPr lang="cs-CZ" sz="1200" dirty="0" err="1" smtClean="0"/>
              <a:t>holy.cz</a:t>
            </a:r>
            <a:r>
              <a:rPr lang="cs-CZ" sz="1200" dirty="0" smtClean="0"/>
              <a:t>/%3FPHPSESSID%3D6gveekjl1jc4n0siud8pkqmuq3%26sekce%3Dkatalog%26kategorie%3Dknihy%26podkategorie%3DFilm%2520-%2520Divadlo%26zacatek%3D200&amp;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=VpoLa56jGxXZRM&amp;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=http://www.antik-</a:t>
            </a:r>
            <a:r>
              <a:rPr lang="cs-CZ" sz="1200" dirty="0" err="1" smtClean="0"/>
              <a:t>holy.cz</a:t>
            </a:r>
            <a:r>
              <a:rPr lang="cs-CZ" sz="1200" dirty="0" smtClean="0"/>
              <a:t>/</a:t>
            </a:r>
            <a:r>
              <a:rPr lang="cs-CZ" sz="1200" dirty="0" err="1" smtClean="0"/>
              <a:t>obrazky</a:t>
            </a:r>
            <a:r>
              <a:rPr lang="cs-CZ" sz="1200" dirty="0" smtClean="0"/>
              <a:t>/18025/IMG_0012.jpg&amp;w=612&amp;h=800&amp;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=WaHqUJmZLoPE0QWykoGoAw&amp;zoom=1&amp;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=188&amp;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=97&amp;dur=666&amp;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=257&amp;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=196&amp;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=129&amp;ty=145&amp;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=108</a:t>
            </a:r>
            <a:r>
              <a:rPr lang="cs-CZ" sz="1200" dirty="0" smtClean="0">
                <a:hlinkClick r:id="rId7"/>
              </a:rPr>
              <a:t>&amp;start=0&amp;</a:t>
            </a:r>
            <a:r>
              <a:rPr lang="cs-CZ" sz="1200" dirty="0" err="1" smtClean="0">
                <a:hlinkClick r:id="rId7"/>
              </a:rPr>
              <a:t>ndsp</a:t>
            </a:r>
            <a:r>
              <a:rPr lang="cs-CZ" sz="1200" dirty="0" smtClean="0">
                <a:hlinkClick r:id="rId7"/>
              </a:rPr>
              <a:t>=18&amp;</a:t>
            </a:r>
            <a:r>
              <a:rPr lang="cs-CZ" sz="1200" dirty="0" err="1" smtClean="0">
                <a:hlinkClick r:id="rId7"/>
              </a:rPr>
              <a:t>ved</a:t>
            </a:r>
            <a:r>
              <a:rPr lang="cs-CZ" sz="1200" dirty="0" smtClean="0">
                <a:hlinkClick r:id="rId7"/>
              </a:rPr>
              <a:t>=1t:429,r:2,s:0,i:91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357166"/>
            <a:ext cx="8572560" cy="621510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=MvUmtj07Ebg5wM:&amp;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=http://do-ucha.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viewtopic.php</a:t>
            </a:r>
            <a:r>
              <a:rPr lang="cs-CZ" sz="1200" dirty="0" smtClean="0"/>
              <a:t>%3Ff%3D33%26t%3D1473&amp;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=qBRc66GbniPKRM&amp;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=http://i47.tinypic.com/15nm0b8.jpg&amp;w=181&amp;h=279&amp;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=WaHqUJmZLoPE0QWykoGoAw&amp;zoom=1&amp;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=831&amp;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=278&amp;dur=294&amp;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=146&amp;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=100&amp;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=102&amp;ty=122&amp;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=100&amp;start=0&amp;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=1t:429,r:11,s:0,i:118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=RPK7L5gAWIU-WM:&amp;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pleione.asu.cas.cz/~slechta/citaty/palacky/&amp;docid=5SLWly8F-5fmJM&amp;imgurl=http://pleione.asu.cas.cz/~slechta/citaty/palacky/fp-001.jpg&amp;w=1024&amp;h=768&amp;ei=jqLqUJmDAqWx0AW7y4GwAg&amp;zoom=1&amp;iact=hc&amp;vpx=4&amp;vpy=128&amp;dur=2505&amp;hovh=194&amp;hovw=259&amp;tx=120&amp;ty=100&amp;sig=114654242521839938474&amp;page=1&amp;tbnh=142&amp;tbnw=193&amp;start=0&amp;ndsp=25&amp;ved=1t:429,r:0,s:0,i</a:t>
            </a:r>
            <a:r>
              <a:rPr lang="cs-CZ" sz="1200" dirty="0" smtClean="0">
                <a:hlinkClick r:id="rId2"/>
              </a:rPr>
              <a:t>:85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=nH0aVG3dp3pNjM:&amp;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=http://katalog.</a:t>
            </a:r>
            <a:r>
              <a:rPr lang="cs-CZ" sz="1200" dirty="0" err="1" smtClean="0"/>
              <a:t>estranky.cz</a:t>
            </a:r>
            <a:r>
              <a:rPr lang="cs-CZ" sz="1200" dirty="0" smtClean="0"/>
              <a:t>/</a:t>
            </a:r>
            <a:r>
              <a:rPr lang="cs-CZ" sz="1200" dirty="0" err="1" smtClean="0"/>
              <a:t>stranka</a:t>
            </a:r>
            <a:r>
              <a:rPr lang="cs-CZ" sz="1200" dirty="0" smtClean="0"/>
              <a:t>/198519/</a:t>
            </a:r>
            <a:r>
              <a:rPr lang="cs-CZ" sz="1200" dirty="0" err="1" smtClean="0"/>
              <a:t>rodinnych</a:t>
            </a:r>
            <a:r>
              <a:rPr lang="cs-CZ" sz="1200" dirty="0" smtClean="0"/>
              <a:t>-domov&amp;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=6yseMYwIg7v7qM&amp;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moj.estranky.cz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picture</a:t>
            </a:r>
            <a:r>
              <a:rPr lang="cs-CZ" sz="1200" dirty="0" smtClean="0"/>
              <a:t>/2336/Kde.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&amp;w=500&amp;h=315&amp;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uaPqUP</a:t>
            </a:r>
            <a:r>
              <a:rPr lang="cs-CZ" sz="1200" dirty="0" smtClean="0"/>
              <a:t>_eOc3DtAbaiIDYAQ&amp;zoom=1&amp;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=233&amp;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=330&amp;dur=1142&amp;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=178&amp;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=283&amp;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=109&amp;ty=141&amp;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=237&amp;start=0&amp;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=17&amp;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=1t:429,r:13,s:0,i:124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=ToogsGfqaDRg5M:&amp;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=http://muzeum3000.nm.cz/</a:t>
            </a:r>
            <a:r>
              <a:rPr lang="cs-CZ" sz="1200" dirty="0" err="1" smtClean="0"/>
              <a:t>zajimavosti</a:t>
            </a:r>
            <a:r>
              <a:rPr lang="cs-CZ" sz="1200" dirty="0" smtClean="0"/>
              <a:t>/</a:t>
            </a:r>
            <a:r>
              <a:rPr lang="cs-CZ" sz="1200" dirty="0" err="1" smtClean="0"/>
              <a:t>narodni</a:t>
            </a:r>
            <a:r>
              <a:rPr lang="cs-CZ" sz="1200" dirty="0" smtClean="0"/>
              <a:t>-muzeum-vznikalo-na-</a:t>
            </a:r>
            <a:r>
              <a:rPr lang="cs-CZ" sz="1200" dirty="0" err="1" smtClean="0"/>
              <a:t>zelene</a:t>
            </a:r>
            <a:r>
              <a:rPr lang="cs-CZ" sz="1200" dirty="0" smtClean="0"/>
              <a:t>-louce-</a:t>
            </a:r>
            <a:r>
              <a:rPr lang="cs-CZ" sz="1200" dirty="0" err="1" smtClean="0"/>
              <a:t>pocatky</a:t>
            </a:r>
            <a:r>
              <a:rPr lang="cs-CZ" sz="1200" dirty="0" smtClean="0"/>
              <a:t>-</a:t>
            </a:r>
            <a:r>
              <a:rPr lang="cs-CZ" sz="1200" dirty="0" err="1" smtClean="0"/>
              <a:t>sahaji</a:t>
            </a:r>
            <a:r>
              <a:rPr lang="cs-CZ" sz="1200" dirty="0" smtClean="0"/>
              <a:t>-do-roku-1818&amp;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=hpb6ypSaF7j-</a:t>
            </a:r>
            <a:r>
              <a:rPr lang="cs-CZ" sz="1200" dirty="0" err="1" smtClean="0"/>
              <a:t>fM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=http://muzeum3000.nm.cz/</a:t>
            </a:r>
            <a:r>
              <a:rPr lang="cs-CZ" sz="1200" dirty="0" err="1" smtClean="0"/>
              <a:t>shared</a:t>
            </a:r>
            <a:r>
              <a:rPr lang="cs-CZ" sz="1200" dirty="0" smtClean="0"/>
              <a:t>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/2857/_A801.jpg&amp;w=600&amp;h=334&amp;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=l6XqULe4HIaJ0AWshID4Ag&amp;zoom=1&amp;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&amp;dur=433&amp;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=247&amp;start=0&amp;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=1t:429,r:11,s:0,i:118&amp;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=151&amp;ty=96</a:t>
            </a:r>
          </a:p>
          <a:p>
            <a:r>
              <a:rPr lang="cs-CZ" sz="1200" dirty="0" smtClean="0">
                <a:hlinkClick r:id="rId3"/>
              </a:rPr>
              <a:t>http://cs.wikipedia.org/wiki/Soubor:Stavovsk%C3%A9_divadlo.gif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=ym62wLKNI9vs-M:&amp;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textilforum.cz</a:t>
            </a:r>
            <a:r>
              <a:rPr lang="cs-CZ" sz="1200" dirty="0" smtClean="0"/>
              <a:t>/historie-a-</a:t>
            </a:r>
            <a:r>
              <a:rPr lang="cs-CZ" sz="1200" dirty="0" err="1" smtClean="0"/>
              <a:t>moda</a:t>
            </a:r>
            <a:r>
              <a:rPr lang="cs-CZ" sz="1200" dirty="0" smtClean="0"/>
              <a:t>/baroko/prosty-lid&amp;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=l2uDxPfHNUnXIM&amp;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textilforum.cz</a:t>
            </a:r>
            <a:r>
              <a:rPr lang="cs-CZ" sz="1200" dirty="0" smtClean="0"/>
              <a:t>/</a:t>
            </a:r>
            <a:r>
              <a:rPr lang="cs-CZ" sz="1200" dirty="0" err="1" smtClean="0"/>
              <a:t>admin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page</a:t>
            </a:r>
            <a:r>
              <a:rPr lang="cs-CZ" sz="1200" dirty="0" smtClean="0"/>
              <a:t>_</a:t>
            </a:r>
            <a:r>
              <a:rPr lang="cs-CZ" sz="1200" dirty="0" err="1" smtClean="0"/>
              <a:t>photos</a:t>
            </a:r>
            <a:r>
              <a:rPr lang="cs-CZ" sz="1200" dirty="0" smtClean="0"/>
              <a:t>/842/</a:t>
            </a:r>
            <a:r>
              <a:rPr lang="cs-CZ" sz="1200" dirty="0" err="1" smtClean="0"/>
              <a:t>full</a:t>
            </a:r>
            <a:r>
              <a:rPr lang="cs-CZ" sz="1200" dirty="0" smtClean="0"/>
              <a:t>_</a:t>
            </a:r>
            <a:r>
              <a:rPr lang="cs-CZ" sz="1200" dirty="0" err="1" smtClean="0"/>
              <a:t>src</a:t>
            </a:r>
            <a:r>
              <a:rPr lang="cs-CZ" sz="1200" dirty="0" smtClean="0"/>
              <a:t>_122.jpg&amp;w=511&amp;h=375&amp;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hKfqULGlD</a:t>
            </a:r>
            <a:r>
              <a:rPr lang="cs-CZ" sz="1200" dirty="0" smtClean="0"/>
              <a:t>-zY0QXT6YDQAg&amp;zoom=1&amp;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=129&amp;dur=906&amp;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=262&amp;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=121&amp;ty=149&amp;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=167&amp;start=0&amp;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=17&amp;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=1t:429,r:0,s:0,</a:t>
            </a:r>
            <a:r>
              <a:rPr lang="cs-CZ" sz="1200" dirty="0" smtClean="0">
                <a:hlinkClick r:id="rId4" action="ppaction://hlinkfile"/>
              </a:rPr>
              <a:t>i:85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kTiOKfQPuJRSiM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ceskatelevize.cz</a:t>
            </a:r>
            <a:r>
              <a:rPr lang="cs-CZ" sz="1200" dirty="0" smtClean="0"/>
              <a:t>/ct24/</a:t>
            </a:r>
            <a:r>
              <a:rPr lang="cs-CZ" sz="1200" dirty="0" err="1" smtClean="0"/>
              <a:t>kalendarium</a:t>
            </a:r>
            <a:r>
              <a:rPr lang="cs-CZ" sz="1200" dirty="0" smtClean="0"/>
              <a:t>/44461-</a:t>
            </a:r>
            <a:r>
              <a:rPr lang="cs-CZ" sz="1200" dirty="0" err="1" smtClean="0"/>
              <a:t>zacaly</a:t>
            </a:r>
            <a:r>
              <a:rPr lang="cs-CZ" sz="1200" dirty="0" smtClean="0"/>
              <a:t>-</a:t>
            </a:r>
            <a:r>
              <a:rPr lang="cs-CZ" sz="1200" dirty="0" err="1" smtClean="0"/>
              <a:t>vychazet</a:t>
            </a:r>
            <a:r>
              <a:rPr lang="cs-CZ" sz="1200" dirty="0" smtClean="0"/>
              <a:t>-</a:t>
            </a:r>
            <a:r>
              <a:rPr lang="cs-CZ" sz="1200" dirty="0" err="1" smtClean="0"/>
              <a:t>prvni</a:t>
            </a:r>
            <a:r>
              <a:rPr lang="cs-CZ" sz="1200" dirty="0" smtClean="0"/>
              <a:t>-</a:t>
            </a:r>
            <a:r>
              <a:rPr lang="cs-CZ" sz="1200" dirty="0" err="1" smtClean="0"/>
              <a:t>ceske</a:t>
            </a:r>
            <a:r>
              <a:rPr lang="cs-CZ" sz="1200" dirty="0" smtClean="0"/>
              <a:t>-</a:t>
            </a:r>
            <a:r>
              <a:rPr lang="cs-CZ" sz="1200" dirty="0" err="1" smtClean="0"/>
              <a:t>periodicke</a:t>
            </a:r>
            <a:r>
              <a:rPr lang="cs-CZ" sz="1200" dirty="0" smtClean="0"/>
              <a:t>-noviny/&amp;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=DVWMpSEcly42wM&amp;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=http://img9.ct24.cz/</a:t>
            </a:r>
            <a:r>
              <a:rPr lang="cs-CZ" sz="1200" dirty="0" err="1" smtClean="0"/>
              <a:t>cache</a:t>
            </a:r>
            <a:r>
              <a:rPr lang="cs-CZ" sz="1200" dirty="0" smtClean="0"/>
              <a:t>/616x347/</a:t>
            </a:r>
            <a:r>
              <a:rPr lang="cs-CZ" sz="1200" dirty="0" err="1" smtClean="0"/>
              <a:t>article</a:t>
            </a:r>
            <a:r>
              <a:rPr lang="cs-CZ" sz="1200" dirty="0" smtClean="0"/>
              <a:t>/7/662/66187.jpg&amp;w=616&amp;h=347&amp;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=9afqUN6ZKcOm0AXeuYGQAw&amp;zoom=1&amp;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=684&amp;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=7&amp;dur=203&amp;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=168&amp;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=299&amp;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=123&amp;ty=79&amp;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=3&amp;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=263&amp;start=46&amp;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=1t:429,r:59,s:0,i:267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285728"/>
            <a:ext cx="8501122" cy="6286544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=k0DtnmF3jGKSyM:&amp;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sokrates.blog.cz/0704/obrozenci-1&amp;docid=f7WhLEYrUQPIsM&amp;imgurl=http://nd01.jxs.cz/647/542/98203289cd_10193692_o2.jpg&amp;w=404&amp;h=510&amp;ei=PanqUPW7HbSV0QXIkoCoAg&amp;zoom=1&amp;iact=hc&amp;vpx=101&amp;vpy=131&amp;dur=2187&amp;hovh=252&amp;hovw=200&amp;tx=130&amp;ty=158&amp;sig=114654242521839938474&amp;page=1&amp;tbnh=133&amp;tbnw=118&amp;start=0&amp;ndsp=23&amp;ved=1t:429,r:1,s:0,i:115</a:t>
            </a:r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horecka</a:t>
            </a:r>
            <a:r>
              <a:rPr lang="cs-CZ" sz="1200" dirty="0" smtClean="0">
                <a:hlinkClick r:id="rId2"/>
              </a:rPr>
              <a:t>-slev.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wp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content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uploads</a:t>
            </a:r>
            <a:r>
              <a:rPr lang="cs-CZ" sz="1200" dirty="0" smtClean="0">
                <a:hlinkClick r:id="rId2"/>
              </a:rPr>
              <a:t>/2011/11/divadlo.</a:t>
            </a:r>
            <a:r>
              <a:rPr lang="cs-CZ" sz="1200" dirty="0" err="1" smtClean="0">
                <a:hlinkClick r:id="rId2"/>
              </a:rPr>
              <a:t>preview.jpg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=tysje45OwObb-M:&amp;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digital</a:t>
            </a:r>
            <a:r>
              <a:rPr lang="cs-CZ" sz="1200" dirty="0" smtClean="0"/>
              <a:t>-</a:t>
            </a:r>
            <a:r>
              <a:rPr lang="cs-CZ" sz="1200" dirty="0" err="1" smtClean="0"/>
              <a:t>guide.cz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/</a:t>
            </a:r>
            <a:r>
              <a:rPr lang="cs-CZ" sz="1200" dirty="0" err="1" smtClean="0"/>
              <a:t>realie</a:t>
            </a:r>
            <a:r>
              <a:rPr lang="cs-CZ" sz="1200" dirty="0" smtClean="0"/>
              <a:t>/</a:t>
            </a:r>
            <a:r>
              <a:rPr lang="cs-CZ" sz="1200" dirty="0" err="1" smtClean="0"/>
              <a:t>vedci</a:t>
            </a:r>
            <a:r>
              <a:rPr lang="cs-CZ" sz="1200" dirty="0" smtClean="0"/>
              <a:t>-a-</a:t>
            </a:r>
            <a:r>
              <a:rPr lang="cs-CZ" sz="1200" dirty="0" err="1" smtClean="0"/>
              <a:t>ucenci</a:t>
            </a:r>
            <a:r>
              <a:rPr lang="cs-CZ" sz="1200" dirty="0" smtClean="0"/>
              <a:t>/</a:t>
            </a:r>
            <a:r>
              <a:rPr lang="cs-CZ" sz="1200" dirty="0" err="1" smtClean="0"/>
              <a:t>frantisek</a:t>
            </a:r>
            <a:r>
              <a:rPr lang="cs-CZ" sz="1200" dirty="0" smtClean="0"/>
              <a:t>-</a:t>
            </a:r>
            <a:r>
              <a:rPr lang="cs-CZ" sz="1200" dirty="0" err="1" smtClean="0"/>
              <a:t>palacky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=VYZoUa9KCLWbKM&amp;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digital</a:t>
            </a:r>
            <a:r>
              <a:rPr lang="cs-CZ" sz="1200" dirty="0" smtClean="0"/>
              <a:t>-</a:t>
            </a:r>
            <a:r>
              <a:rPr lang="cs-CZ" sz="1200" dirty="0" err="1" smtClean="0"/>
              <a:t>guide.cz</a:t>
            </a:r>
            <a:r>
              <a:rPr lang="cs-CZ" sz="1200" dirty="0" smtClean="0"/>
              <a:t>/media/</a:t>
            </a:r>
            <a:r>
              <a:rPr lang="cs-CZ" sz="1200" dirty="0" err="1" smtClean="0"/>
              <a:t>thumbs</a:t>
            </a:r>
            <a:r>
              <a:rPr lang="cs-CZ" sz="1200" dirty="0" smtClean="0"/>
              <a:t>/</a:t>
            </a:r>
            <a:r>
              <a:rPr lang="cs-CZ" sz="1200" dirty="0" err="1" smtClean="0"/>
              <a:t>digital</a:t>
            </a:r>
            <a:r>
              <a:rPr lang="cs-CZ" sz="1200" dirty="0" smtClean="0"/>
              <a:t>_</a:t>
            </a:r>
            <a:r>
              <a:rPr lang="cs-CZ" sz="1200" dirty="0" err="1" smtClean="0"/>
              <a:t>guide</a:t>
            </a:r>
            <a:r>
              <a:rPr lang="cs-CZ" sz="1200" dirty="0" smtClean="0"/>
              <a:t>/selekce_</a:t>
            </a:r>
            <a:r>
              <a:rPr lang="cs-CZ" sz="1200" dirty="0" err="1" smtClean="0"/>
              <a:t>realie</a:t>
            </a:r>
            <a:r>
              <a:rPr lang="cs-CZ" sz="1200" dirty="0" smtClean="0"/>
              <a:t>/</a:t>
            </a:r>
            <a:r>
              <a:rPr lang="cs-CZ" sz="1200" dirty="0" err="1" smtClean="0"/>
              <a:t>vyznamne</a:t>
            </a:r>
            <a:r>
              <a:rPr lang="cs-CZ" sz="1200" dirty="0" smtClean="0"/>
              <a:t>_osobnosti/spisovatele/</a:t>
            </a:r>
            <a:r>
              <a:rPr lang="cs-CZ" sz="1200" dirty="0" err="1" smtClean="0"/>
              <a:t>frantisek</a:t>
            </a:r>
            <a:r>
              <a:rPr lang="cs-CZ" sz="1200" dirty="0" smtClean="0"/>
              <a:t>_</a:t>
            </a:r>
            <a:r>
              <a:rPr lang="cs-CZ" sz="1200" dirty="0" err="1" smtClean="0"/>
              <a:t>palacky</a:t>
            </a:r>
            <a:r>
              <a:rPr lang="cs-CZ" sz="1200" dirty="0" smtClean="0"/>
              <a:t>/</a:t>
            </a:r>
            <a:r>
              <a:rPr lang="cs-CZ" sz="1200" dirty="0" err="1" smtClean="0"/>
              <a:t>frantisek</a:t>
            </a:r>
            <a:r>
              <a:rPr lang="cs-CZ" sz="1200" dirty="0" smtClean="0"/>
              <a:t>_</a:t>
            </a:r>
            <a:r>
              <a:rPr lang="cs-CZ" sz="1200" dirty="0" err="1" smtClean="0"/>
              <a:t>palacky</a:t>
            </a:r>
            <a:r>
              <a:rPr lang="cs-CZ" sz="1200" dirty="0" smtClean="0"/>
              <a:t>_</a:t>
            </a:r>
            <a:r>
              <a:rPr lang="cs-CZ" sz="1200" dirty="0" err="1" smtClean="0"/>
              <a:t>jpg</a:t>
            </a:r>
            <a:r>
              <a:rPr lang="cs-CZ" sz="1200" dirty="0" smtClean="0"/>
              <a:t>_800x800_q85.jpg&amp;w=464&amp;h=599&amp;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=3anqULTDOovP0AX7oIDYAw&amp;zoom=1&amp;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=480&amp;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=23&amp;dur=143&amp;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=255&amp;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=198&amp;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=98&amp;ty=161&amp;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=119&amp;</a:t>
            </a:r>
            <a:r>
              <a:rPr lang="cs-CZ" sz="1200" dirty="0" smtClean="0">
                <a:hlinkClick r:id="rId3"/>
              </a:rPr>
              <a:t>start=0&amp;</a:t>
            </a:r>
            <a:r>
              <a:rPr lang="cs-CZ" sz="1200" dirty="0" err="1" smtClean="0">
                <a:hlinkClick r:id="rId3"/>
              </a:rPr>
              <a:t>ndsp</a:t>
            </a:r>
            <a:r>
              <a:rPr lang="cs-CZ" sz="1200" dirty="0" smtClean="0">
                <a:hlinkClick r:id="rId3"/>
              </a:rPr>
              <a:t>=24&amp;</a:t>
            </a:r>
            <a:r>
              <a:rPr lang="cs-CZ" sz="1200" dirty="0" err="1" smtClean="0">
                <a:hlinkClick r:id="rId3"/>
              </a:rPr>
              <a:t>ved</a:t>
            </a:r>
            <a:r>
              <a:rPr lang="cs-CZ" sz="1200" dirty="0" smtClean="0">
                <a:hlinkClick r:id="rId3"/>
              </a:rPr>
              <a:t>=1t:429,r:4,s:0,i:111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http://vlastenci.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/obr/</a:t>
            </a:r>
            <a:r>
              <a:rPr lang="cs-CZ" sz="1200" dirty="0" err="1" smtClean="0">
                <a:hlinkClick r:id="rId4"/>
              </a:rPr>
              <a:t>pisne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fidlovacka.jpg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=vfnVu4PNWYSzCM:&amp;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dinosauri-bakov.galerie.cz/70820763&amp;docid=f_kQJ0j7Pccb4M&amp;imgurl=http://nd04.jxs.cz/089/849/dfc496cd58_70820763_u.jpg%253F1289059503&amp;w=475&amp;h=500&amp;ei=2qrqUOygJebH0QWxyoGIAw&amp;zoom=1&amp;iact=hc&amp;vpx=316&amp;vpy=113&amp;dur=87&amp;hovh=230&amp;hovw=219&amp;tx=133&amp;ty=138&amp;sig=114654242521839938474&amp;page=1&amp;tbnh=148&amp;tbnw=141&amp;start=0&amp;ndsp=19&amp;ved=1t:429,r:2,s:0,i:91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4" descr="http://nd04.jxs.cz/089/849/dfc496cd58_70820763_u.jpg?1289059503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000108"/>
            <a:ext cx="4524375" cy="4762500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hlinkshowjump?jump=lastslideviewed" highlightClick="1"/>
          </p:cNvPr>
          <p:cNvSpPr txBox="1"/>
          <p:nvPr/>
        </p:nvSpPr>
        <p:spPr>
          <a:xfrm>
            <a:off x="6286512" y="4000504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499</Words>
  <Application>Microsoft Office PowerPoint</Application>
  <PresentationFormat>Předvádění na obrazovce (4:3)</PresentationFormat>
  <Paragraphs>63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NÁRODNÍ OBROZENÍ</vt:lpstr>
      <vt:lpstr>Snímek 3</vt:lpstr>
      <vt:lpstr>Snímek 4</vt:lpstr>
      <vt:lpstr>Snímek 5</vt:lpstr>
      <vt:lpstr>Snímek 6</vt:lpstr>
      <vt:lpstr>Snímek 7</vt:lpstr>
      <vt:lpstr>Národní buditelé</vt:lpstr>
      <vt:lpstr>Snímek 9</vt:lpstr>
      <vt:lpstr>Snímek 10</vt:lpstr>
      <vt:lpstr>Snímek 11</vt:lpstr>
      <vt:lpstr>OTÁZKY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2</cp:revision>
  <dcterms:created xsi:type="dcterms:W3CDTF">2013-01-07T09:05:29Z</dcterms:created>
  <dcterms:modified xsi:type="dcterms:W3CDTF">2013-01-21T20:09:27Z</dcterms:modified>
</cp:coreProperties>
</file>