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6" r:id="rId3"/>
    <p:sldId id="287" r:id="rId4"/>
    <p:sldId id="283" r:id="rId5"/>
    <p:sldId id="259" r:id="rId6"/>
    <p:sldId id="284" r:id="rId7"/>
    <p:sldId id="288" r:id="rId8"/>
    <p:sldId id="256" r:id="rId9"/>
    <p:sldId id="285" r:id="rId10"/>
    <p:sldId id="289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6786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7163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289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335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995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67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61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430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8359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726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11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5BA16-6500-4AA5-BCAF-3EBCB08A9EF3}" type="datetimeFigureOut">
              <a:rPr lang="cs-CZ" smtClean="0"/>
              <a:t>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02A9A-5F9C-43C0-ADCD-D76ED2FDF2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9566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4" name="Group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272856"/>
              </p:ext>
            </p:extLst>
          </p:nvPr>
        </p:nvGraphicFramePr>
        <p:xfrm>
          <a:off x="755650" y="1322388"/>
          <a:ext cx="7848600" cy="3944938"/>
        </p:xfrm>
        <a:graphic>
          <a:graphicData uri="http://schemas.openxmlformats.org/drawingml/2006/table">
            <a:tbl>
              <a:tblPr/>
              <a:tblGrid>
                <a:gridCol w="1843088"/>
                <a:gridCol w="6005512"/>
              </a:tblGrid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Ladislav Novák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únor 2013</a:t>
                      </a: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9513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oblast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Informační a komunikační technologie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Informatika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Operační systémy – Kancelářský balík Office 2010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PowerPoint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–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učebního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Windows 7 – Kancelářský balíček – PowerPoint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375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prezentace s výkladem se seznámí se základy programu PowerPoint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048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 hodiny</a:t>
            </a:r>
            <a:endParaRPr lang="cs-CZ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75252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Získat přehled o práci tohoto programu</a:t>
            </a:r>
          </a:p>
          <a:p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Umět vytvořit prezentaci dle zásad tohoto programu</a:t>
            </a:r>
          </a:p>
          <a:p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Umí sladit barvu snímků, písma a naučí se vkládat obrázky, kliparty a vybrané texty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60648"/>
            <a:ext cx="1128400" cy="13362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0446"/>
            <a:ext cx="1128400" cy="13362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5607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Rozdělení hodiny</a:t>
            </a:r>
            <a:endParaRPr lang="cs-CZ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933056"/>
            <a:ext cx="8712968" cy="2697163"/>
          </a:xfrm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4000" dirty="0" smtClean="0"/>
              <a:t>V první části se seznamují s programem</a:t>
            </a:r>
          </a:p>
          <a:p>
            <a:endParaRPr lang="cs-CZ" sz="4000" dirty="0" smtClean="0"/>
          </a:p>
          <a:p>
            <a:r>
              <a:rPr lang="cs-CZ" sz="4000" dirty="0" smtClean="0"/>
              <a:t>V druhé části zpracovávají krátkou prezentaci dle zadaného námětu</a:t>
            </a:r>
            <a:endParaRPr lang="cs-CZ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68760"/>
            <a:ext cx="4248472" cy="2388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89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3" y="116632"/>
            <a:ext cx="8864129" cy="850106"/>
          </a:xfrm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Informace k hodině – první čás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12776"/>
            <a:ext cx="4464496" cy="5328592"/>
          </a:xfrm>
          <a:solidFill>
            <a:srgbClr val="00B0F0"/>
          </a:solidFill>
          <a:ln cmpd="dbl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první části se žáci seznámí se základy programu</a:t>
            </a:r>
          </a:p>
          <a:p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Věnují pozornost a dělají si poznámk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sz="3600" dirty="0" smtClean="0"/>
              <a:t> 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776" y="2348880"/>
            <a:ext cx="4184857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576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76056" y="116632"/>
            <a:ext cx="3898776" cy="6624736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PowerPoint</a:t>
            </a:r>
            <a:r>
              <a:rPr lang="cs-CZ" sz="6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Úvod</a:t>
            </a:r>
            <a: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068960"/>
            <a:ext cx="4968552" cy="3673012"/>
          </a:xfrm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4800" dirty="0" smtClean="0"/>
              <a:t>Je součástí balíku MS Office 2010</a:t>
            </a:r>
          </a:p>
          <a:p>
            <a:endParaRPr lang="cs-CZ" sz="2400" dirty="0" smtClean="0"/>
          </a:p>
          <a:p>
            <a:r>
              <a:rPr lang="cs-CZ" sz="4800" dirty="0" smtClean="0"/>
              <a:t>Používá se na tvorbu prezentací</a:t>
            </a:r>
          </a:p>
          <a:p>
            <a:endParaRPr lang="cs-CZ" sz="4800" dirty="0" smtClean="0"/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403020"/>
            <a:ext cx="1885009" cy="22322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3369"/>
            <a:ext cx="4551269" cy="2558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1100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pravidla použití</a:t>
            </a:r>
            <a:endParaRPr lang="cs-CZ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31556" y="1470858"/>
            <a:ext cx="5115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 Nejmenší velikost písma je  28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17" y="2420888"/>
            <a:ext cx="8143245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Šipka dolů 3"/>
          <p:cNvSpPr/>
          <p:nvPr/>
        </p:nvSpPr>
        <p:spPr>
          <a:xfrm rot="7992835">
            <a:off x="2700093" y="2885189"/>
            <a:ext cx="504056" cy="2787762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07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Úprava snímku podle potřeby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8027937" cy="4543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1547663" y="1949193"/>
            <a:ext cx="1008112" cy="1047759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Šipka doprava 3"/>
          <p:cNvSpPr/>
          <p:nvPr/>
        </p:nvSpPr>
        <p:spPr>
          <a:xfrm rot="9525573">
            <a:off x="2558804" y="1589152"/>
            <a:ext cx="3096344" cy="72008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158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9512" y="116633"/>
            <a:ext cx="8568952" cy="86409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Informace k hodině – druhá část</a:t>
            </a:r>
            <a:endParaRPr lang="cs-CZ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179512" y="3717032"/>
            <a:ext cx="8640960" cy="2880320"/>
          </a:xfrm>
          <a:prstGeom prst="rect">
            <a:avLst/>
          </a:prstGeom>
          <a:solidFill>
            <a:srgbClr val="92D050"/>
          </a:solidFill>
          <a:ln cmpd="dbl"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první části žáci pracují dle zadaného úkolu 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lang="cs-CZ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Věnují pozornost dodržování zásad prezentace</a:t>
            </a:r>
            <a:endParaRPr lang="cs-CZ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16" y="1052736"/>
            <a:ext cx="4139952" cy="2327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77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Úkol pro tvorbu prezentace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3528" y="2348880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 pitchFamily="34" charset="0"/>
              <a:buChar char="•"/>
            </a:pP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Zahájí práci na prezentaci k předmětu Informatika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571500" indent="-571500" algn="just">
              <a:buFont typeface="Arial" pitchFamily="34" charset="0"/>
              <a:buChar char="•"/>
            </a:pP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 algn="just">
              <a:buFont typeface="Arial" pitchFamily="34" charset="0"/>
              <a:buChar char="•"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bude na 5 snímků. </a:t>
            </a: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 algn="just">
              <a:buFont typeface="Arial" pitchFamily="34" charset="0"/>
              <a:buChar char="•"/>
            </a:pP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 algn="just">
              <a:buFont typeface="Arial" pitchFamily="34" charset="0"/>
              <a:buChar char="•"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Vybere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z těchto 5 témat a zpracuje prezentaci s výkladem</a:t>
            </a:r>
          </a:p>
        </p:txBody>
      </p:sp>
    </p:spTree>
    <p:extLst>
      <p:ext uri="{BB962C8B-B14F-4D97-AF65-F5344CB8AC3E}">
        <p14:creationId xmlns:p14="http://schemas.microsoft.com/office/powerpoint/2010/main" val="206955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Témata k tvorbě prezentace</a:t>
            </a:r>
            <a:endParaRPr lang="cs-CZ" sz="54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Software</a:t>
            </a:r>
            <a:r>
              <a:rPr lang="cs-CZ" dirty="0" smtClean="0"/>
              <a:t> ( popis některého z používaných programů 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Hardware</a:t>
            </a:r>
            <a:r>
              <a:rPr lang="cs-CZ" dirty="0" smtClean="0"/>
              <a:t> ( popis a výklad jednotlivých částí PC 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Operační systém </a:t>
            </a:r>
            <a:r>
              <a:rPr lang="cs-CZ" dirty="0" smtClean="0"/>
              <a:t>( udělá prezentaci na OS Windows – obecně 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Prohlížeče a Vyhledávače </a:t>
            </a:r>
            <a:r>
              <a:rPr lang="cs-CZ" dirty="0" smtClean="0"/>
              <a:t>( jednoduchá prezentace s výkladem )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Antivirový program </a:t>
            </a:r>
            <a:r>
              <a:rPr lang="cs-CZ" dirty="0" smtClean="0"/>
              <a:t>( seznámit a vysvětlit 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830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-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0" y="4869160"/>
            <a:ext cx="5256584" cy="86409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Použito vlastních zdrojů autora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700808"/>
            <a:ext cx="3077005" cy="277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04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579</TotalTime>
  <Words>254</Words>
  <Application>Microsoft Office PowerPoint</Application>
  <PresentationFormat>Předvádění na obrazovce (4:3)</PresentationFormat>
  <Paragraphs>57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Cíl hodiny</vt:lpstr>
      <vt:lpstr>Rozdělení hodiny</vt:lpstr>
      <vt:lpstr>Informace k hodině – první část</vt:lpstr>
      <vt:lpstr> PowerPoint      Úvod </vt:lpstr>
      <vt:lpstr>Základní pravidla použití</vt:lpstr>
      <vt:lpstr>Úprava snímku podle potřeby</vt:lpstr>
      <vt:lpstr>Informace k hodině – druhá část</vt:lpstr>
      <vt:lpstr>Úkol pro tvorbu prezentace</vt:lpstr>
      <vt:lpstr>Témata k tvorbě prezentace</vt:lpstr>
      <vt:lpstr>Použité zdroje - odkazy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Administrator</cp:lastModifiedBy>
  <cp:revision>61</cp:revision>
  <dcterms:created xsi:type="dcterms:W3CDTF">2012-10-06T06:47:03Z</dcterms:created>
  <dcterms:modified xsi:type="dcterms:W3CDTF">2013-02-06T18:16:16Z</dcterms:modified>
</cp:coreProperties>
</file>