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72" r:id="rId12"/>
    <p:sldId id="266" r:id="rId13"/>
    <p:sldId id="267" r:id="rId14"/>
    <p:sldId id="268" r:id="rId15"/>
    <p:sldId id="269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DAF0F81-1B4E-4158-90D8-8FECC690547B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28497D2-C3EE-4A38-A9E2-9CE2193C2ABC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88913"/>
            <a:ext cx="57594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1187450" y="3500438"/>
            <a:ext cx="72009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Číslo DUM:  </a:t>
            </a:r>
            <a:r>
              <a:rPr lang="cs-CZ" dirty="0" smtClean="0"/>
              <a:t>VY_32_INOVACE_01</a:t>
            </a:r>
            <a:endParaRPr lang="cs-CZ" dirty="0"/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331913" y="4076700"/>
            <a:ext cx="69850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Autor:  Mgr. Kateřina Sigmundová</a:t>
            </a:r>
          </a:p>
          <a:p>
            <a:pPr algn="ctr"/>
            <a:endParaRPr lang="cs-CZ" sz="1200" dirty="0"/>
          </a:p>
          <a:p>
            <a:pPr algn="ctr"/>
            <a:r>
              <a:rPr lang="cs-CZ" sz="1200" dirty="0"/>
              <a:t>Vytvořeno: 5</a:t>
            </a:r>
            <a:r>
              <a:rPr lang="cs-CZ" sz="1200" dirty="0" smtClean="0"/>
              <a:t>. </a:t>
            </a:r>
            <a:r>
              <a:rPr lang="cs-CZ" sz="1200" dirty="0"/>
              <a:t>9. </a:t>
            </a:r>
            <a:r>
              <a:rPr lang="cs-CZ" sz="1200" dirty="0" smtClean="0"/>
              <a:t>2012</a:t>
            </a:r>
            <a:endParaRPr lang="cs-CZ" sz="1200" dirty="0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1116013" y="4797425"/>
            <a:ext cx="7127875" cy="146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Tento materiál slouží k opakování </a:t>
            </a:r>
            <a:r>
              <a:rPr lang="cs-CZ" dirty="0" smtClean="0"/>
              <a:t>násobilek </a:t>
            </a:r>
            <a:r>
              <a:rPr lang="cs-CZ" dirty="0"/>
              <a:t>ve 4. ročníku na 1. stupni základní školy.</a:t>
            </a:r>
          </a:p>
          <a:p>
            <a:endParaRPr lang="cs-CZ" dirty="0"/>
          </a:p>
        </p:txBody>
      </p:sp>
      <p:sp>
        <p:nvSpPr>
          <p:cNvPr id="6" name="Rectangle 8"/>
          <p:cNvSpPr>
            <a:spLocks noChangeArrowheads="1"/>
          </p:cNvSpPr>
          <p:nvPr/>
        </p:nvSpPr>
        <p:spPr bwMode="auto">
          <a:xfrm>
            <a:off x="1835150" y="2852738"/>
            <a:ext cx="5832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 smtClean="0"/>
              <a:t>MATEMATIKA 4</a:t>
            </a:r>
            <a:r>
              <a:rPr lang="cs-CZ" sz="2400" b="1" dirty="0"/>
              <a:t>. ROČ.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53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9624" y="2348880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Počítej a vylušti tajenku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1235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7 . 8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1029325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801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6 . 5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0778149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728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9 . 7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439555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61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28 : 4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3627834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939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54 : 6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187919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870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9 . 9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6246210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29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12 : 4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614524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54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7 . 8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204490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69503" y="476672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193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6 . 5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294162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6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9 . 7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834124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75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28 : 4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992401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764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54 : 6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9877847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Ť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227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9 . 9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5382291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062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427" y="2132855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12 : 4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275155"/>
              </p:ext>
            </p:extLst>
          </p:nvPr>
        </p:nvGraphicFramePr>
        <p:xfrm>
          <a:off x="2195736" y="4581128"/>
          <a:ext cx="482453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2628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1491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193001"/>
            <a:ext cx="71287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ČTVRŤÁK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618788485"/>
      </p:ext>
    </p:extLst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21</TotalTime>
  <Words>173</Words>
  <Application>Microsoft Office PowerPoint</Application>
  <PresentationFormat>Předvádění na obrazovce (4:3)</PresentationFormat>
  <Paragraphs>109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Sigmundová</dc:creator>
  <cp:lastModifiedBy>Kateřina Sigmundová</cp:lastModifiedBy>
  <cp:revision>5</cp:revision>
  <dcterms:created xsi:type="dcterms:W3CDTF">2012-10-18T09:55:56Z</dcterms:created>
  <dcterms:modified xsi:type="dcterms:W3CDTF">2012-10-18T10:32:11Z</dcterms:modified>
</cp:coreProperties>
</file>