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63300-71FF-47A9-BF0C-06D2E76E526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70149E2-A833-4C69-BC0F-0F7E545096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Číslo DUM:  </a:t>
            </a:r>
            <a:r>
              <a:rPr lang="cs-CZ" dirty="0" smtClean="0"/>
              <a:t>VY_32_INOVACE_02</a:t>
            </a:r>
            <a:endParaRPr lang="cs-CZ" dirty="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331913" y="4076700"/>
            <a:ext cx="69850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Autor:  Mgr. Kateřina Sigmundová</a:t>
            </a:r>
          </a:p>
          <a:p>
            <a:pPr algn="ctr"/>
            <a:endParaRPr lang="cs-CZ" sz="1200" dirty="0"/>
          </a:p>
          <a:p>
            <a:pPr algn="ctr"/>
            <a:r>
              <a:rPr lang="cs-CZ" sz="1200" dirty="0"/>
              <a:t>Vytvořeno: </a:t>
            </a:r>
            <a:r>
              <a:rPr lang="cs-CZ" sz="1200" dirty="0" smtClean="0"/>
              <a:t>5. </a:t>
            </a:r>
            <a:r>
              <a:rPr lang="cs-CZ" sz="1200" dirty="0"/>
              <a:t>9. </a:t>
            </a:r>
            <a:r>
              <a:rPr lang="cs-CZ" sz="1200" dirty="0" smtClean="0"/>
              <a:t>2012</a:t>
            </a:r>
            <a:endParaRPr lang="cs-CZ" sz="1200" dirty="0"/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1116013" y="4797425"/>
            <a:ext cx="7127875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Tento materiál slouží k opakování </a:t>
            </a:r>
            <a:r>
              <a:rPr lang="cs-CZ" dirty="0" smtClean="0"/>
              <a:t>násobilek ve </a:t>
            </a:r>
            <a:r>
              <a:rPr lang="cs-CZ" dirty="0"/>
              <a:t>4. ročníku na 1. stupni základní školy.</a:t>
            </a:r>
          </a:p>
          <a:p>
            <a:endParaRPr lang="cs-CZ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835150" y="2852738"/>
            <a:ext cx="5832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 smtClean="0"/>
              <a:t>MATEMATIKA 4</a:t>
            </a:r>
            <a:r>
              <a:rPr lang="cs-CZ" sz="2400" b="1" dirty="0"/>
              <a:t>. ROČ.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578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48230" y="1844824"/>
            <a:ext cx="64087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4800" dirty="0" smtClean="0"/>
              <a:t>ZOPAKUJ SI NÁSOBILKU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82144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5772" y="2420888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7 . 8</a:t>
            </a:r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62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2420888"/>
            <a:ext cx="604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bg2">
                    <a:lumMod val="50000"/>
                  </a:schemeClr>
                </a:solidFill>
              </a:rPr>
              <a:t>4 . 6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929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5855" y="2348880"/>
            <a:ext cx="58326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bg2">
                    <a:lumMod val="25000"/>
                  </a:schemeClr>
                </a:solidFill>
              </a:rPr>
              <a:t>9 . 6</a:t>
            </a:r>
            <a:endParaRPr lang="cs-CZ" sz="96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483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420888"/>
            <a:ext cx="604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00B0F0"/>
                </a:solidFill>
              </a:rPr>
              <a:t>7 . 3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790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348880"/>
            <a:ext cx="633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8 . 8</a:t>
            </a:r>
            <a:endParaRPr lang="cs-CZ" sz="9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15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458533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72 : 9</a:t>
            </a:r>
            <a:endParaRPr lang="cs-CZ" sz="9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478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3249" y="2420888"/>
            <a:ext cx="52565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bg2">
                    <a:lumMod val="90000"/>
                  </a:schemeClr>
                </a:solidFill>
              </a:rPr>
              <a:t>30 : 5</a:t>
            </a:r>
            <a:endParaRPr lang="cs-CZ" sz="9600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61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3973" y="2420888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7030A0"/>
                </a:solidFill>
              </a:rPr>
              <a:t>28 : 4</a:t>
            </a:r>
            <a:endParaRPr lang="cs-CZ" sz="9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15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420888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18 : 6</a:t>
            </a:r>
            <a:endParaRPr lang="cs-CZ" sz="9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81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420888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42 : 6</a:t>
            </a:r>
            <a:endParaRPr lang="cs-CZ" sz="9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505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08719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Správné řešení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56   24   54   21   64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8610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 8     6     7      3     7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0568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24</TotalTime>
  <Words>87</Words>
  <Application>Microsoft Office PowerPoint</Application>
  <PresentationFormat>Předvádění na obrazovce (4:3)</PresentationFormat>
  <Paragraphs>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Sigmundová</dc:creator>
  <cp:lastModifiedBy>Kateřina Sigmundová</cp:lastModifiedBy>
  <cp:revision>7</cp:revision>
  <dcterms:created xsi:type="dcterms:W3CDTF">2012-10-11T10:39:12Z</dcterms:created>
  <dcterms:modified xsi:type="dcterms:W3CDTF">2012-11-22T11:09:01Z</dcterms:modified>
</cp:coreProperties>
</file>