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A30BB-D596-486D-97AB-654454128BD4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6EAE7-514C-4ED5-8F5B-D0FD827A3C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A30BB-D596-486D-97AB-654454128BD4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6EAE7-514C-4ED5-8F5B-D0FD827A3C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A30BB-D596-486D-97AB-654454128BD4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6EAE7-514C-4ED5-8F5B-D0FD827A3C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A30BB-D596-486D-97AB-654454128BD4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6EAE7-514C-4ED5-8F5B-D0FD827A3C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A30BB-D596-486D-97AB-654454128BD4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6EAE7-514C-4ED5-8F5B-D0FD827A3C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A30BB-D596-486D-97AB-654454128BD4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6EAE7-514C-4ED5-8F5B-D0FD827A3C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A30BB-D596-486D-97AB-654454128BD4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6EAE7-514C-4ED5-8F5B-D0FD827A3C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A30BB-D596-486D-97AB-654454128BD4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6EAE7-514C-4ED5-8F5B-D0FD827A3C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A30BB-D596-486D-97AB-654454128BD4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6EAE7-514C-4ED5-8F5B-D0FD827A3C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A30BB-D596-486D-97AB-654454128BD4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6EAE7-514C-4ED5-8F5B-D0FD827A3C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A30BB-D596-486D-97AB-654454128BD4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6EAE7-514C-4ED5-8F5B-D0FD827A3C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ACA30BB-D596-486D-97AB-654454128BD4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F6EAE7-514C-4ED5-8F5B-D0FD827A3C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88913"/>
            <a:ext cx="5759450" cy="23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187450" y="3500438"/>
            <a:ext cx="72009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dirty="0"/>
              <a:t>Číslo DUM:  </a:t>
            </a:r>
            <a:r>
              <a:rPr lang="cs-CZ" dirty="0" smtClean="0"/>
              <a:t>VY_32_INOVACE_03</a:t>
            </a:r>
            <a:endParaRPr lang="cs-CZ" dirty="0"/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1331913" y="4076700"/>
            <a:ext cx="6985000" cy="73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dirty="0"/>
              <a:t>Autor:  Mgr. Kateřina Sigmundová</a:t>
            </a:r>
          </a:p>
          <a:p>
            <a:pPr algn="ctr"/>
            <a:endParaRPr lang="cs-CZ" sz="1200" dirty="0"/>
          </a:p>
          <a:p>
            <a:pPr algn="ctr"/>
            <a:r>
              <a:rPr lang="cs-CZ" sz="1200" dirty="0"/>
              <a:t>Vytvořeno: </a:t>
            </a:r>
            <a:r>
              <a:rPr lang="cs-CZ" sz="1200" dirty="0" smtClean="0"/>
              <a:t>5. </a:t>
            </a:r>
            <a:r>
              <a:rPr lang="cs-CZ" sz="1200" dirty="0"/>
              <a:t>9. </a:t>
            </a:r>
            <a:r>
              <a:rPr lang="cs-CZ" sz="1200" dirty="0" smtClean="0"/>
              <a:t>2012</a:t>
            </a:r>
            <a:endParaRPr lang="cs-CZ" sz="1200" dirty="0"/>
          </a:p>
        </p:txBody>
      </p:sp>
      <p:sp>
        <p:nvSpPr>
          <p:cNvPr id="7" name="Text Box 7"/>
          <p:cNvSpPr txBox="1">
            <a:spLocks noChangeArrowheads="1"/>
          </p:cNvSpPr>
          <p:nvPr/>
        </p:nvSpPr>
        <p:spPr bwMode="auto">
          <a:xfrm>
            <a:off x="1116013" y="4797425"/>
            <a:ext cx="7127875" cy="146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Tento materiál slouží k opakování </a:t>
            </a:r>
            <a:r>
              <a:rPr lang="cs-CZ" dirty="0" smtClean="0"/>
              <a:t>základních početních operací </a:t>
            </a:r>
            <a:r>
              <a:rPr lang="cs-CZ" dirty="0" smtClean="0"/>
              <a:t>             ve </a:t>
            </a:r>
            <a:r>
              <a:rPr lang="cs-CZ" dirty="0"/>
              <a:t>4. ročníku na 1. stupni základní školy.</a:t>
            </a:r>
          </a:p>
          <a:p>
            <a:endParaRPr lang="cs-CZ" dirty="0"/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835150" y="2852738"/>
            <a:ext cx="5832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b="1" dirty="0" smtClean="0"/>
              <a:t>MATEMATIKA 4</a:t>
            </a:r>
            <a:r>
              <a:rPr lang="cs-CZ" sz="2400" b="1" dirty="0"/>
              <a:t>. ROČ.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5207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67261" y="1916832"/>
            <a:ext cx="784887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</a:pPr>
            <a:endParaRPr lang="cs-CZ" sz="4400" dirty="0">
              <a:solidFill>
                <a:prstClr val="black"/>
              </a:solidFill>
              <a:ea typeface="+mj-ea"/>
              <a:cs typeface="+mj-cs"/>
            </a:endParaRPr>
          </a:p>
          <a:p>
            <a:pPr lvl="0" algn="ctr">
              <a:spcBef>
                <a:spcPct val="0"/>
              </a:spcBef>
            </a:pPr>
            <a:r>
              <a:rPr lang="cs-CZ" sz="4400" dirty="0" smtClean="0">
                <a:solidFill>
                  <a:prstClr val="black"/>
                </a:solidFill>
                <a:ea typeface="+mj-ea"/>
                <a:cs typeface="+mj-cs"/>
              </a:rPr>
              <a:t>Umíš </a:t>
            </a:r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doplnit správné číslo?</a:t>
            </a:r>
          </a:p>
        </p:txBody>
      </p:sp>
    </p:spTree>
    <p:extLst>
      <p:ext uri="{BB962C8B-B14F-4D97-AF65-F5344CB8AC3E}">
        <p14:creationId xmlns:p14="http://schemas.microsoft.com/office/powerpoint/2010/main" xmlns="" val="750059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1558972190"/>
              </p:ext>
            </p:extLst>
          </p:nvPr>
        </p:nvGraphicFramePr>
        <p:xfrm>
          <a:off x="1043608" y="1988840"/>
          <a:ext cx="6957392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9348"/>
                <a:gridCol w="1739348"/>
                <a:gridCol w="1739348"/>
                <a:gridCol w="1739348"/>
              </a:tblGrid>
              <a:tr h="1515545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 smtClean="0"/>
                    </a:p>
                    <a:p>
                      <a:pPr algn="ctr"/>
                      <a:r>
                        <a:rPr lang="cs-CZ" sz="3200" dirty="0" smtClean="0"/>
                        <a:t>6</a:t>
                      </a:r>
                    </a:p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/>
                </a:tc>
              </a:tr>
              <a:tr h="1364775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18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62714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432647693"/>
              </p:ext>
            </p:extLst>
          </p:nvPr>
        </p:nvGraphicFramePr>
        <p:xfrm>
          <a:off x="899592" y="1916832"/>
          <a:ext cx="7344816" cy="2736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6204"/>
                <a:gridCol w="1836204"/>
                <a:gridCol w="1836204"/>
                <a:gridCol w="1836204"/>
              </a:tblGrid>
              <a:tr h="136815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 smtClean="0"/>
                    </a:p>
                    <a:p>
                      <a:pPr algn="ctr"/>
                      <a:r>
                        <a:rPr lang="cs-CZ" sz="3200" dirty="0" smtClean="0"/>
                        <a:t>12</a:t>
                      </a:r>
                    </a:p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21</a:t>
                      </a:r>
                      <a:endParaRPr lang="cs-CZ" sz="3200" dirty="0"/>
                    </a:p>
                  </a:txBody>
                  <a:tcPr/>
                </a:tc>
              </a:tr>
              <a:tr h="1368152">
                <a:tc>
                  <a:txBody>
                    <a:bodyPr/>
                    <a:lstStyle/>
                    <a:p>
                      <a:pPr algn="ctr"/>
                      <a:endParaRPr lang="cs-CZ" sz="1800" dirty="0" smtClean="0"/>
                    </a:p>
                    <a:p>
                      <a:pPr algn="ctr"/>
                      <a:r>
                        <a:rPr lang="cs-CZ" sz="3200" dirty="0" smtClean="0"/>
                        <a:t>5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7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9748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1209098739"/>
              </p:ext>
            </p:extLst>
          </p:nvPr>
        </p:nvGraphicFramePr>
        <p:xfrm>
          <a:off x="971600" y="1916832"/>
          <a:ext cx="7272808" cy="2808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202"/>
                <a:gridCol w="1818202"/>
                <a:gridCol w="1818202"/>
                <a:gridCol w="1818202"/>
              </a:tblGrid>
              <a:tr h="1404156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13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28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17</a:t>
                      </a:r>
                      <a:endParaRPr lang="cs-CZ" sz="3200" dirty="0"/>
                    </a:p>
                  </a:txBody>
                  <a:tcPr/>
                </a:tc>
              </a:tr>
              <a:tr h="1404156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25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7909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1908529038"/>
              </p:ext>
            </p:extLst>
          </p:nvPr>
        </p:nvGraphicFramePr>
        <p:xfrm>
          <a:off x="971600" y="1844824"/>
          <a:ext cx="7272808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202"/>
                <a:gridCol w="1818202"/>
                <a:gridCol w="1818202"/>
                <a:gridCol w="1818202"/>
              </a:tblGrid>
              <a:tr h="1440160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40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21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56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11</a:t>
                      </a:r>
                      <a:endParaRPr lang="cs-CZ" sz="3200" dirty="0"/>
                    </a:p>
                  </a:txBody>
                  <a:tcPr/>
                </a:tc>
              </a:tr>
              <a:tr h="1440160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50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31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21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510283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764704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Správné řešení</a:t>
            </a:r>
            <a:endParaRPr lang="cs-CZ" sz="2800" dirty="0"/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652471618"/>
              </p:ext>
            </p:extLst>
          </p:nvPr>
        </p:nvGraphicFramePr>
        <p:xfrm>
          <a:off x="1043608" y="1988840"/>
          <a:ext cx="6957392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9348"/>
                <a:gridCol w="1739348"/>
                <a:gridCol w="1739348"/>
                <a:gridCol w="1739348"/>
              </a:tblGrid>
              <a:tr h="1515545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 smtClean="0"/>
                    </a:p>
                    <a:p>
                      <a:pPr algn="ctr"/>
                      <a:r>
                        <a:rPr lang="cs-CZ" sz="3200" dirty="0" smtClean="0"/>
                        <a:t>6</a:t>
                      </a:r>
                    </a:p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/>
                </a:tc>
              </a:tr>
              <a:tr h="1364775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18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532889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246013348"/>
              </p:ext>
            </p:extLst>
          </p:nvPr>
        </p:nvGraphicFramePr>
        <p:xfrm>
          <a:off x="899592" y="1916832"/>
          <a:ext cx="7344816" cy="2736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6204"/>
                <a:gridCol w="1836204"/>
                <a:gridCol w="1836204"/>
                <a:gridCol w="1836204"/>
              </a:tblGrid>
              <a:tr h="136815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 smtClean="0"/>
                    </a:p>
                    <a:p>
                      <a:pPr algn="ctr"/>
                      <a:r>
                        <a:rPr lang="cs-CZ" sz="3200" dirty="0" smtClean="0"/>
                        <a:t>12</a:t>
                      </a:r>
                    </a:p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21</a:t>
                      </a:r>
                      <a:endParaRPr lang="cs-CZ" sz="3200" dirty="0"/>
                    </a:p>
                  </a:txBody>
                  <a:tcPr/>
                </a:tc>
              </a:tr>
              <a:tr h="1368152">
                <a:tc>
                  <a:txBody>
                    <a:bodyPr/>
                    <a:lstStyle/>
                    <a:p>
                      <a:pPr algn="ctr"/>
                      <a:endParaRPr lang="cs-CZ" sz="1800" dirty="0" smtClean="0"/>
                    </a:p>
                    <a:p>
                      <a:pPr algn="ctr"/>
                      <a:r>
                        <a:rPr lang="cs-CZ" sz="3200" dirty="0" smtClean="0"/>
                        <a:t>5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7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2591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858552041"/>
              </p:ext>
            </p:extLst>
          </p:nvPr>
        </p:nvGraphicFramePr>
        <p:xfrm>
          <a:off x="971600" y="1916832"/>
          <a:ext cx="7272808" cy="2808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202"/>
                <a:gridCol w="1818202"/>
                <a:gridCol w="1818202"/>
                <a:gridCol w="1818202"/>
              </a:tblGrid>
              <a:tr h="1404156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13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28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17</a:t>
                      </a:r>
                      <a:endParaRPr lang="cs-CZ" sz="3200" dirty="0"/>
                    </a:p>
                  </a:txBody>
                  <a:tcPr/>
                </a:tc>
              </a:tr>
              <a:tr h="1404156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25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14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53903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823936521"/>
              </p:ext>
            </p:extLst>
          </p:nvPr>
        </p:nvGraphicFramePr>
        <p:xfrm>
          <a:off x="971600" y="1844824"/>
          <a:ext cx="7272808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202"/>
                <a:gridCol w="1818202"/>
                <a:gridCol w="1818202"/>
                <a:gridCol w="1818202"/>
              </a:tblGrid>
              <a:tr h="1440160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40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21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56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11</a:t>
                      </a:r>
                      <a:endParaRPr lang="cs-CZ" sz="3200" dirty="0"/>
                    </a:p>
                  </a:txBody>
                  <a:tcPr/>
                </a:tc>
              </a:tr>
              <a:tr h="1440160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50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31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66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21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65639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36</TotalTime>
  <Words>110</Words>
  <Application>Microsoft Office PowerPoint</Application>
  <PresentationFormat>Předvádění na obrazovce (4:3)</PresentationFormat>
  <Paragraphs>131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Kateřina Sigmundová</dc:creator>
  <cp:lastModifiedBy>Dum</cp:lastModifiedBy>
  <cp:revision>9</cp:revision>
  <dcterms:created xsi:type="dcterms:W3CDTF">2012-10-11T09:39:28Z</dcterms:created>
  <dcterms:modified xsi:type="dcterms:W3CDTF">2013-02-07T12:26:26Z</dcterms:modified>
</cp:coreProperties>
</file>