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85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51E3951-F446-422A-8821-40D15291BB8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CDCD87A-3E8E-41A8-A004-6E219FEC7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88913"/>
            <a:ext cx="5759450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187450" y="3500438"/>
            <a:ext cx="72009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/>
              <a:t>Číslo DUM:  </a:t>
            </a:r>
            <a:r>
              <a:rPr lang="cs-CZ" dirty="0" smtClean="0"/>
              <a:t>VY_32_INOVACE_05</a:t>
            </a:r>
            <a:endParaRPr lang="cs-CZ" dirty="0"/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1331913" y="4076700"/>
            <a:ext cx="69850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/>
              <a:t>Autor:  Mgr. Kateřina Sigmundová</a:t>
            </a:r>
          </a:p>
          <a:p>
            <a:pPr algn="ctr"/>
            <a:endParaRPr lang="cs-CZ" sz="1200" dirty="0"/>
          </a:p>
          <a:p>
            <a:pPr algn="ctr"/>
            <a:r>
              <a:rPr lang="cs-CZ" sz="1200" dirty="0"/>
              <a:t>Vytvořeno: </a:t>
            </a:r>
            <a:r>
              <a:rPr lang="cs-CZ" sz="1200" dirty="0" smtClean="0"/>
              <a:t>5. 9. 2012</a:t>
            </a:r>
            <a:endParaRPr lang="cs-CZ" sz="1200" dirty="0"/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1116013" y="4797425"/>
            <a:ext cx="7127875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Tento materiál slouží k </a:t>
            </a:r>
            <a:r>
              <a:rPr lang="cs-CZ" dirty="0" smtClean="0"/>
              <a:t>rozvoji logického myšlení </a:t>
            </a:r>
            <a:r>
              <a:rPr lang="cs-CZ" dirty="0" smtClean="0"/>
              <a:t>                            ve </a:t>
            </a:r>
            <a:r>
              <a:rPr lang="cs-CZ" dirty="0"/>
              <a:t>4. ročníku na 1. stupni základní školy.</a:t>
            </a:r>
          </a:p>
          <a:p>
            <a:endParaRPr lang="cs-CZ" dirty="0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835150" y="2852738"/>
            <a:ext cx="5832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 dirty="0" smtClean="0"/>
              <a:t>MATEMATIKA 4</a:t>
            </a:r>
            <a:r>
              <a:rPr lang="cs-CZ" sz="2400" b="1" dirty="0"/>
              <a:t>. ROČ.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683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348880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Uhádneš číslo?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195267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916832"/>
            <a:ext cx="75608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Myslím si číslo. Když k němu přičtu číslo 4, dostanu číslo 32.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Které číslo si myslím?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174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348880"/>
            <a:ext cx="75608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Myslím si číslo. Když od něj odečtu číslo 7, dostanu číslo 7.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Které číslo si myslím?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06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348880"/>
            <a:ext cx="75608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Myslím si číslo. Když od něj odečtu číslo 5 a přičtu číslo 9, dostanu číslo 16.</a:t>
            </a:r>
          </a:p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Které číslo si myslím?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3128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348880"/>
            <a:ext cx="777686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Myslím si číslo. Když ho vydělím číslem 7, dostanu číslo 7.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Které číslo si myslím?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264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348880"/>
            <a:ext cx="82089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Myslím si číslo. Když ho vynásobím číslem </a:t>
            </a:r>
          </a:p>
          <a:p>
            <a:pPr algn="ctr"/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3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, dostanu číslo 27.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Které číslo si myslím?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3758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3856" y="576358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Správné řešení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Myslím si číslo. Když k němu přičtu číslo 4, dostanu číslo 32.</a:t>
            </a:r>
          </a:p>
          <a:p>
            <a:pPr algn="ctr"/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Které číslo si myslím?</a:t>
            </a:r>
          </a:p>
          <a:p>
            <a:pPr algn="ctr"/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28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12575" y="1971710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</a:rPr>
              <a:t>Myslím si číslo. Když od něj odečtu číslo 7, dostanu číslo 7.</a:t>
            </a:r>
          </a:p>
          <a:p>
            <a:pPr algn="ctr"/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</a:rPr>
              <a:t>Které číslo si myslím?</a:t>
            </a:r>
          </a:p>
          <a:p>
            <a:pPr algn="ctr"/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14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3068122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Myslím si číslo. Když od něj odečtu číslo 5 a přičtu číslo 9, dostanu číslo 16.</a:t>
            </a:r>
          </a:p>
          <a:p>
            <a:pPr algn="ctr"/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Které číslo si myslím?</a:t>
            </a:r>
          </a:p>
          <a:p>
            <a:pPr algn="ctr"/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12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84560" y="4005064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</a:rPr>
              <a:t>Myslím si číslo. Když ho vydělím číslem 7, dostanu číslo 7.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</a:rPr>
              <a:t>Které číslo si myslím?</a:t>
            </a:r>
          </a:p>
          <a:p>
            <a:pPr algn="ctr"/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49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5085184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Myslím si číslo. Když ho vynásobím číslem 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3, dostanu číslo 27.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Které číslo si myslím?</a:t>
            </a:r>
          </a:p>
          <a:p>
            <a:pPr algn="ctr"/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9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261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25</TotalTime>
  <Words>256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Kateřina Sigmundová</dc:creator>
  <cp:lastModifiedBy>Dum</cp:lastModifiedBy>
  <cp:revision>7</cp:revision>
  <dcterms:created xsi:type="dcterms:W3CDTF">2012-10-11T10:15:37Z</dcterms:created>
  <dcterms:modified xsi:type="dcterms:W3CDTF">2013-02-07T12:30:40Z</dcterms:modified>
</cp:coreProperties>
</file>