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164C2-31EE-4CE2-937B-ECF21B265F73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D75FB-71A3-4A2B-8471-075B606F7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http://obrazky.cz/detail?q=smetana%20ke%20%C5%A1leh%C3%A1n%C3%AD&amp;offset=1&amp;limit=20&amp;bUrlPar=filter=1&amp;resNum=1&amp;ref=http://obrazky.cz/?q=smetana+ke+%C5%A1leh%C3%A1n%C3%AD&amp;step=20&amp;filter=1&amp;s=&amp;size=any&amp;sId=effCUssDwm3UBZLat67U&amp;orientation=&amp;from=41&amp;resID=p3xAC5SeqnIpkF_mzOpVToeksNRtGcJYS-fnXzAdAto&amp;imgURL=http://www.chemievjidle.cz/foto_chemie/67/1703_650.jpg&amp;pageURL=http://www.chemievjidle.cz/smetana/smetana-ke-slehani-mlekarna-kunin&amp;imgX=650&amp;imgY=923&amp;imgSize=228&amp;thURL=http://media3.picsearch.com/is?p3xAC5SeqnIpkF_mzOpVToeksNRtGcJYS-fnXzAdAto&amp;thX=91&amp;thY=128&amp;qNoSite=smetana+ke+%C5%A1leh%C3%A1n%C3%AD&amp;siteWWW=&amp;sId=effCUssDw4nfBZumM9ae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gif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hyperlink" Target="http://obrazky.cz/detail?q=pe%C4%8Divo&amp;offset=1&amp;limit=20&amp;bUrlPar=filter=1&amp;resNum=15&amp;ref=http://obrazky.cz/?q=rohl%C3%ADky&amp;step=20&amp;filter=1&amp;s=&amp;size=any&amp;sId=effCUssDCHyEBRLKQLdU&amp;orientation=&amp;from=381&amp;resID=_vr0VPQJdxcwC7G-auB3aU9XBPBf9vIQlH6iG4MwAbo&amp;imgURL=http://img.aktualne.centrum.cz/114/95/1149503-rohlik-pecivo.jpg&amp;pageURL=http://aktualne.centrum.cz/ekonomika/penize/clanek.phtml?id=628844&amp;imgX=201&amp;imgY=131&amp;imgSize=12&amp;thURL=http://media4.picsearch.com/is?_vr0VPQJdxcwC7G-auB3aU9XBPBf9vIQlH6iG4MwAbo&amp;thX=128&amp;thY=83&amp;qNoSite=pe%C4%8Divo&amp;siteWWW=&amp;sId=effCUssDOxWYB-uLINKW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0" Type="http://schemas.openxmlformats.org/officeDocument/2006/relationships/image" Target="../media/image23.jpeg"/><Relationship Id="rId4" Type="http://schemas.openxmlformats.org/officeDocument/2006/relationships/image" Target="../media/image17.pn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36.jpeg"/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12" Type="http://schemas.openxmlformats.org/officeDocument/2006/relationships/image" Target="../media/image35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11" Type="http://schemas.openxmlformats.org/officeDocument/2006/relationships/image" Target="../media/image34.jpeg"/><Relationship Id="rId5" Type="http://schemas.openxmlformats.org/officeDocument/2006/relationships/image" Target="../media/image28.png"/><Relationship Id="rId10" Type="http://schemas.openxmlformats.org/officeDocument/2006/relationships/image" Target="../media/image33.jpeg"/><Relationship Id="rId4" Type="http://schemas.openxmlformats.org/officeDocument/2006/relationships/image" Target="../media/image27.png"/><Relationship Id="rId9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png"/><Relationship Id="rId7" Type="http://schemas.openxmlformats.org/officeDocument/2006/relationships/image" Target="../media/image42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Relationship Id="rId9" Type="http://schemas.openxmlformats.org/officeDocument/2006/relationships/image" Target="../media/image4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13" Type="http://schemas.openxmlformats.org/officeDocument/2006/relationships/image" Target="../media/image56.jpeg"/><Relationship Id="rId3" Type="http://schemas.openxmlformats.org/officeDocument/2006/relationships/image" Target="../media/image46.png"/><Relationship Id="rId7" Type="http://schemas.openxmlformats.org/officeDocument/2006/relationships/image" Target="../media/image50.jpeg"/><Relationship Id="rId12" Type="http://schemas.openxmlformats.org/officeDocument/2006/relationships/image" Target="../media/image55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11" Type="http://schemas.openxmlformats.org/officeDocument/2006/relationships/image" Target="../media/image54.jpeg"/><Relationship Id="rId5" Type="http://schemas.openxmlformats.org/officeDocument/2006/relationships/image" Target="../media/image48.png"/><Relationship Id="rId10" Type="http://schemas.openxmlformats.org/officeDocument/2006/relationships/image" Target="../media/image53.jpeg"/><Relationship Id="rId4" Type="http://schemas.openxmlformats.org/officeDocument/2006/relationships/image" Target="../media/image47.png"/><Relationship Id="rId9" Type="http://schemas.openxmlformats.org/officeDocument/2006/relationships/image" Target="../media/image5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areni.cz/include/ir/recepty/2565/zdet--c190xc190.jpg" TargetMode="External"/><Relationship Id="rId13" Type="http://schemas.openxmlformats.org/officeDocument/2006/relationships/hyperlink" Target="http://static.akcniceny.cz/foto/vyrobky/606250/606073.jpg" TargetMode="External"/><Relationship Id="rId18" Type="http://schemas.openxmlformats.org/officeDocument/2006/relationships/hyperlink" Target="http://www.globus.cz/cs/images/content/news/572-hlavkovy-salat.jpg" TargetMode="External"/><Relationship Id="rId26" Type="http://schemas.openxmlformats.org/officeDocument/2006/relationships/hyperlink" Target="http://static.akcniceny.cz/foto/vyrobky/606500/606397.jpg" TargetMode="External"/><Relationship Id="rId3" Type="http://schemas.openxmlformats.org/officeDocument/2006/relationships/hyperlink" Target="http://svycarsko.eurovikendy-24.cz/syry.jpg" TargetMode="External"/><Relationship Id="rId21" Type="http://schemas.openxmlformats.org/officeDocument/2006/relationships/hyperlink" Target="http://media.novinky.cz/628/186281-top_foto1-thdv3.jpg" TargetMode="External"/><Relationship Id="rId7" Type="http://schemas.openxmlformats.org/officeDocument/2006/relationships/hyperlink" Target="http://www.vareni.cz/include/ir/recepty/27186/zdet--c190xc190.jpg" TargetMode="External"/><Relationship Id="rId12" Type="http://schemas.openxmlformats.org/officeDocument/2006/relationships/hyperlink" Target="http://www.coop.cz/magazin/1_2005/img/kvetak_02.gif" TargetMode="External"/><Relationship Id="rId17" Type="http://schemas.openxmlformats.org/officeDocument/2006/relationships/hyperlink" Target="http://static.akcniceny.cz/foto/vyrobky/536750/536554.jpg" TargetMode="External"/><Relationship Id="rId25" Type="http://schemas.openxmlformats.org/officeDocument/2006/relationships/hyperlink" Target="http://static.akcniceny.cz/foto/vyrobky/531500/531290.jpg" TargetMode="External"/><Relationship Id="rId2" Type="http://schemas.openxmlformats.org/officeDocument/2006/relationships/hyperlink" Target="http://www.chemievjidle.cz/foto_chemie/67/1703_650.jpg" TargetMode="External"/><Relationship Id="rId16" Type="http://schemas.openxmlformats.org/officeDocument/2006/relationships/hyperlink" Target="http://img.aktualne.centrum.cz/123/20/1232049-cibule.jpg" TargetMode="External"/><Relationship Id="rId20" Type="http://schemas.openxmlformats.org/officeDocument/2006/relationships/hyperlink" Target="http://eshop.webconsult.cz/detail/ovoce/hrusk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palena-kucharka.cz/files-kucharky/small/tvarohioba1.jpghttp:/www.coop.cz/magazin/3_2001/img/chleba.jpg" TargetMode="External"/><Relationship Id="rId11" Type="http://schemas.openxmlformats.org/officeDocument/2006/relationships/hyperlink" Target="http://www.coop.cz/magazin/4_2007/img/zeli_02.jpg" TargetMode="External"/><Relationship Id="rId24" Type="http://schemas.openxmlformats.org/officeDocument/2006/relationships/hyperlink" Target="http://img.blesk.cz/img/1/gallery/1240885_banany.jpg" TargetMode="External"/><Relationship Id="rId5" Type="http://schemas.openxmlformats.org/officeDocument/2006/relationships/hyperlink" Target="http://cs.wikipedia.org/wiki/Soubor:NCI_butter.jpg" TargetMode="External"/><Relationship Id="rId15" Type="http://schemas.openxmlformats.org/officeDocument/2006/relationships/hyperlink" Target="http://www.coop.cz/magazin/4_2008/img/cesnek.jpg" TargetMode="External"/><Relationship Id="rId23" Type="http://schemas.openxmlformats.org/officeDocument/2006/relationships/hyperlink" Target="http://jatro.zaridi.to/petraskova/jahody.jpg" TargetMode="External"/><Relationship Id="rId28" Type="http://schemas.openxmlformats.org/officeDocument/2006/relationships/hyperlink" Target="http://www.therapy.cz/images/content/x4/small/ozonova-kosmetika77.jpg" TargetMode="External"/><Relationship Id="rId10" Type="http://schemas.openxmlformats.org/officeDocument/2006/relationships/hyperlink" Target="http://static.akcniceny.cz/foto/vyrobky/324750/324687.jpg" TargetMode="External"/><Relationship Id="rId19" Type="http://schemas.openxmlformats.org/officeDocument/2006/relationships/hyperlink" Target="http://nd04.jxs.cz/851/587/d86b52452f_70451033_o2.jpg" TargetMode="External"/><Relationship Id="rId4" Type="http://schemas.openxmlformats.org/officeDocument/2006/relationships/hyperlink" Target="http://upload.wikimedia.org/wikipedia/commons/thumb/a/a0/Mleko.jpg/220px-Mleko.jpg" TargetMode="External"/><Relationship Id="rId9" Type="http://schemas.openxmlformats.org/officeDocument/2006/relationships/hyperlink" Target="http://www.cukrarna-mikulcova.cz/obrazky/frgaly/kolacky.gif" TargetMode="External"/><Relationship Id="rId14" Type="http://schemas.openxmlformats.org/officeDocument/2006/relationships/hyperlink" Target="http://i.lidovky.cz/11/043/lngal/GLU3abf80_mrkev4.jpg" TargetMode="External"/><Relationship Id="rId22" Type="http://schemas.openxmlformats.org/officeDocument/2006/relationships/hyperlink" Target="http://www.coop.cz/magazin/2_2004/img/tresne.jpg" TargetMode="External"/><Relationship Id="rId27" Type="http://schemas.openxmlformats.org/officeDocument/2006/relationships/hyperlink" Target="http://www.ceskahospodynka.cz/image/citron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areni.cz/include/ir/recepty/9014/zdet--c190xc190.jpg" TargetMode="External"/><Relationship Id="rId13" Type="http://schemas.openxmlformats.org/officeDocument/2006/relationships/hyperlink" Target="http://www.vodakvam.cz/img/p/81-73-home.jpg" TargetMode="External"/><Relationship Id="rId18" Type="http://schemas.openxmlformats.org/officeDocument/2006/relationships/hyperlink" Target="http://www.ekobydleni.eu/obrazky/biomasa/pivo.jpg" TargetMode="External"/><Relationship Id="rId3" Type="http://schemas.openxmlformats.org/officeDocument/2006/relationships/hyperlink" Target="http://www.coop.cz/magazin/1_2007/img/boruvky.jpg" TargetMode="External"/><Relationship Id="rId21" Type="http://schemas.openxmlformats.org/officeDocument/2006/relationships/hyperlink" Target="http://www.terporten-automaten.de/images/Pott_Kakao_M_Cups.jpg" TargetMode="External"/><Relationship Id="rId7" Type="http://schemas.openxmlformats.org/officeDocument/2006/relationships/hyperlink" Target="http://static.akcniceny.cz/foto/vyrobky/318250/318097.jpg" TargetMode="External"/><Relationship Id="rId12" Type="http://schemas.openxmlformats.org/officeDocument/2006/relationships/hyperlink" Target="http://www.virova-hepatitida.cz/dbpic/medunkovy_caj-400" TargetMode="External"/><Relationship Id="rId17" Type="http://schemas.openxmlformats.org/officeDocument/2006/relationships/hyperlink" Target="http://i.iinfo.cz/images/100/dzus-prev.jpg" TargetMode="External"/><Relationship Id="rId2" Type="http://schemas.openxmlformats.org/officeDocument/2006/relationships/hyperlink" Target="http://www.coop.cz/magazin/2_2005/img/maliny.jpg" TargetMode="External"/><Relationship Id="rId16" Type="http://schemas.openxmlformats.org/officeDocument/2006/relationships/hyperlink" Target="http://www.designmagazin.cz/foto/2008/01/mattoni-laheve2.jpg" TargetMode="External"/><Relationship Id="rId20" Type="http://schemas.openxmlformats.org/officeDocument/2006/relationships/hyperlink" Target="http://www.fountain.cz/images/napoje-kav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lami_aka.jpg" TargetMode="External"/><Relationship Id="rId11" Type="http://schemas.openxmlformats.org/officeDocument/2006/relationships/hyperlink" Target="http://www.gastronews.cz/pictures/poradna/2003-12-01_TURKEY%20STUFFED.jpg" TargetMode="External"/><Relationship Id="rId5" Type="http://schemas.openxmlformats.org/officeDocument/2006/relationships/hyperlink" Target="http://img.ella.centrum.cz/photos/2010/02/22/6-153345-kategorie-veprove-maso.jpg" TargetMode="External"/><Relationship Id="rId15" Type="http://schemas.openxmlformats.org/officeDocument/2006/relationships/hyperlink" Target="http://img.aktualne.centrum.cz/516/70/5167041-sklenice-vody.jpg" TargetMode="External"/><Relationship Id="rId10" Type="http://schemas.openxmlformats.org/officeDocument/2006/relationships/hyperlink" Target="http://static.akcniceny.cz/foto/vyrobky/533250/533078.jpg" TargetMode="External"/><Relationship Id="rId19" Type="http://schemas.openxmlformats.org/officeDocument/2006/relationships/hyperlink" Target="http://www.coop.cz/magazin/4_2002/img/vino_02.jpg" TargetMode="External"/><Relationship Id="rId4" Type="http://schemas.openxmlformats.org/officeDocument/2006/relationships/hyperlink" Target="http://media.novinky.cz/075/170753-top_foto2-8hbay.jpg" TargetMode="External"/><Relationship Id="rId9" Type="http://schemas.openxmlformats.org/officeDocument/2006/relationships/hyperlink" Target="http://maso.extrarecepty.cz/images/stories/recepty/000583.jpg" TargetMode="External"/><Relationship Id="rId14" Type="http://schemas.openxmlformats.org/officeDocument/2006/relationships/hyperlink" Target="http://www.arn.lv/xml/1237/big/1237.jpg" TargetMode="External"/><Relationship Id="rId22" Type="http://schemas.openxmlformats.org/officeDocument/2006/relationships/hyperlink" Target="http://i.lidovky.cz/11/062/lngal/GLU3bd217_bez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NJ7 – 8 Essen, </a:t>
                      </a:r>
                      <a:r>
                        <a:rPr lang="cs-CZ" dirty="0" err="1" smtClean="0"/>
                        <a:t>Trinken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Essen, </a:t>
                      </a:r>
                      <a:r>
                        <a:rPr lang="cs-CZ" dirty="0" err="1" smtClean="0"/>
                        <a:t>Trinken</a:t>
                      </a:r>
                      <a:r>
                        <a:rPr lang="cs-CZ" dirty="0" smtClean="0"/>
                        <a:t> - </a:t>
                      </a:r>
                      <a:r>
                        <a:rPr lang="cs-CZ" dirty="0" err="1" smtClean="0"/>
                        <a:t>Wortschatz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11. 01. 2011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88640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60648"/>
            <a:ext cx="889143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procvičování slovní zásoby v tématu </a:t>
            </a:r>
            <a:r>
              <a:rPr lang="cs-CZ" dirty="0" err="1" smtClean="0"/>
              <a:t>Lebensmittel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ESSEN, TRINKEN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WORTSCHATZ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363272" cy="471338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SAHNE</a:t>
            </a:r>
          </a:p>
          <a:p>
            <a:r>
              <a:rPr lang="cs-CZ" dirty="0" smtClean="0"/>
              <a:t>MILCH</a:t>
            </a:r>
          </a:p>
          <a:p>
            <a:r>
              <a:rPr lang="cs-CZ" dirty="0" smtClean="0"/>
              <a:t>K</a:t>
            </a:r>
            <a:r>
              <a:rPr lang="de-DE" dirty="0" smtClean="0"/>
              <a:t>ÄSE</a:t>
            </a:r>
          </a:p>
          <a:p>
            <a:r>
              <a:rPr lang="de-DE" dirty="0" smtClean="0"/>
              <a:t>JOGURT</a:t>
            </a:r>
          </a:p>
          <a:p>
            <a:r>
              <a:rPr lang="de-DE" dirty="0" smtClean="0"/>
              <a:t>TOPFEN – QUARK</a:t>
            </a:r>
          </a:p>
          <a:p>
            <a:r>
              <a:rPr lang="de-DE" dirty="0" smtClean="0"/>
              <a:t>BUTTER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MILCHPRODUKTE</a:t>
            </a:r>
            <a:endParaRPr lang="cs-CZ" dirty="0"/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60648"/>
            <a:ext cx="1554826" cy="20707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996952"/>
            <a:ext cx="1447428" cy="1447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013176"/>
            <a:ext cx="209550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náhled obrázku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1124744"/>
            <a:ext cx="1057275" cy="1487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Marie\Local Settings\Temporary Internet Files\Content.IE5\RB2HZ4DE\MP900438709[1]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2420888"/>
            <a:ext cx="2133724" cy="1429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www.zapalena-kucharka.cz/files-kucharky/small/tvaroh-ioba1.jpg"/>
          <p:cNvPicPr/>
          <p:nvPr/>
        </p:nvPicPr>
        <p:blipFill>
          <a:blip r:embed="rId8" cstate="print"/>
          <a:srcRect t="18182" b="6198"/>
          <a:stretch>
            <a:fillRect/>
          </a:stretch>
        </p:blipFill>
        <p:spPr bwMode="auto">
          <a:xfrm>
            <a:off x="3635896" y="4005064"/>
            <a:ext cx="1905000" cy="17430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BACKWAREN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08912" cy="5256584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HÖRNCHEN</a:t>
            </a:r>
          </a:p>
          <a:p>
            <a:r>
              <a:rPr lang="de-DE" dirty="0" smtClean="0"/>
              <a:t>PLÄTZCHEN</a:t>
            </a:r>
          </a:p>
          <a:p>
            <a:r>
              <a:rPr lang="de-DE" dirty="0" smtClean="0"/>
              <a:t>BREZEL</a:t>
            </a:r>
          </a:p>
          <a:p>
            <a:r>
              <a:rPr lang="de-DE" dirty="0" smtClean="0"/>
              <a:t>BROT</a:t>
            </a:r>
          </a:p>
          <a:p>
            <a:r>
              <a:rPr lang="de-DE" dirty="0" smtClean="0"/>
              <a:t>KUCHEN</a:t>
            </a:r>
          </a:p>
          <a:p>
            <a:r>
              <a:rPr lang="de-DE" dirty="0" smtClean="0"/>
              <a:t>BRÖTCHEN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" name="Obrázek 9" descr="náhled obrázku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988840"/>
            <a:ext cx="165618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http://opac.trade.cz/foto_produkt/26792290_264787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5085184"/>
            <a:ext cx="1905000" cy="1333500"/>
          </a:xfrm>
          <a:prstGeom prst="rect">
            <a:avLst/>
          </a:prstGeom>
          <a:noFill/>
        </p:spPr>
      </p:pic>
      <p:pic>
        <p:nvPicPr>
          <p:cNvPr id="14" name="Obrázek 13" descr="http://www.coop.cz/magazin/3_2001/img/chleba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628800"/>
            <a:ext cx="1800200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http://www.vareni.cz/include/ir/recepty/27186/zdet--c190xc190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3573016"/>
            <a:ext cx="1457325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 descr="http://www.vareni.cz/include/ir/recepty/2565/zdet--c190xc19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548680"/>
            <a:ext cx="1152128" cy="1152128"/>
          </a:xfrm>
          <a:prstGeom prst="rect">
            <a:avLst/>
          </a:prstGeom>
          <a:noFill/>
        </p:spPr>
      </p:pic>
      <p:pic>
        <p:nvPicPr>
          <p:cNvPr id="17" name="Obrázek 16" descr="http://www.cukrarna-mikulcova.cz/obrazky/frgaly/kolacky.gi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3212976"/>
            <a:ext cx="1842532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GEM</a:t>
            </a:r>
            <a:r>
              <a:rPr lang="de-DE" dirty="0" smtClean="0"/>
              <a:t>ÜSE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de-DE" dirty="0" smtClean="0"/>
              <a:t>GURKE</a:t>
            </a:r>
          </a:p>
          <a:p>
            <a:r>
              <a:rPr lang="de-DE" dirty="0" smtClean="0"/>
              <a:t>KOHL</a:t>
            </a:r>
          </a:p>
          <a:p>
            <a:r>
              <a:rPr lang="de-DE" dirty="0" smtClean="0"/>
              <a:t>BLUMENKOHL</a:t>
            </a:r>
          </a:p>
          <a:p>
            <a:r>
              <a:rPr lang="de-DE" dirty="0" smtClean="0"/>
              <a:t>TOMATE</a:t>
            </a:r>
          </a:p>
          <a:p>
            <a:r>
              <a:rPr lang="de-DE" dirty="0" smtClean="0"/>
              <a:t>PAPRIKA</a:t>
            </a:r>
          </a:p>
          <a:p>
            <a:r>
              <a:rPr lang="de-DE" dirty="0" smtClean="0"/>
              <a:t>KAROTTE</a:t>
            </a:r>
          </a:p>
          <a:p>
            <a:r>
              <a:rPr lang="de-DE" dirty="0" smtClean="0"/>
              <a:t>ZWIEBEL</a:t>
            </a:r>
          </a:p>
          <a:p>
            <a:r>
              <a:rPr lang="de-DE" dirty="0" smtClean="0"/>
              <a:t>KNOBLAUCH</a:t>
            </a:r>
          </a:p>
          <a:p>
            <a:r>
              <a:rPr lang="de-DE" dirty="0" smtClean="0"/>
              <a:t>KOPFSALAT</a:t>
            </a:r>
            <a:endParaRPr lang="cs-CZ" dirty="0" smtClean="0"/>
          </a:p>
          <a:p>
            <a:r>
              <a:rPr lang="de-DE" dirty="0" smtClean="0"/>
              <a:t>KARTOFFEL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692696"/>
            <a:ext cx="12192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268760"/>
            <a:ext cx="121920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00808"/>
            <a:ext cx="12192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2996952"/>
            <a:ext cx="121920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4725144"/>
            <a:ext cx="121920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5157192"/>
            <a:ext cx="12192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5517232"/>
            <a:ext cx="121920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ttp://static.akcniceny.cz/foto/vyrobky/606250/606073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2780928"/>
            <a:ext cx="1368152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http://www.topnews.at/images/paprika3_150.jpg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20072" y="3140968"/>
            <a:ext cx="1428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http://i.lidovky.cz/11/043/lngal/GLU3abf80_mrkev4.jpg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75856" y="4221088"/>
            <a:ext cx="1778414" cy="1135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OBST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04056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de-DE" dirty="0" smtClean="0"/>
              <a:t>ORANGEN – APFELSINEN</a:t>
            </a:r>
          </a:p>
          <a:p>
            <a:r>
              <a:rPr lang="de-DE" dirty="0" smtClean="0"/>
              <a:t>BIRNE</a:t>
            </a:r>
          </a:p>
          <a:p>
            <a:r>
              <a:rPr lang="de-DE" dirty="0" smtClean="0"/>
              <a:t>PFLAUME</a:t>
            </a:r>
          </a:p>
          <a:p>
            <a:r>
              <a:rPr lang="de-DE" dirty="0" smtClean="0"/>
              <a:t>KIRSCHE</a:t>
            </a:r>
          </a:p>
          <a:p>
            <a:r>
              <a:rPr lang="de-DE" dirty="0" smtClean="0"/>
              <a:t>ERDBEEREN</a:t>
            </a:r>
          </a:p>
          <a:p>
            <a:r>
              <a:rPr lang="de-DE" dirty="0" smtClean="0"/>
              <a:t>BANANE</a:t>
            </a:r>
          </a:p>
          <a:p>
            <a:r>
              <a:rPr lang="de-DE" dirty="0" smtClean="0"/>
              <a:t>APFEL</a:t>
            </a:r>
          </a:p>
          <a:p>
            <a:r>
              <a:rPr lang="de-DE" dirty="0" smtClean="0"/>
              <a:t>PFIRSICH</a:t>
            </a:r>
          </a:p>
          <a:p>
            <a:r>
              <a:rPr lang="de-DE" dirty="0" smtClean="0"/>
              <a:t>APRIKOSE</a:t>
            </a:r>
          </a:p>
          <a:p>
            <a:r>
              <a:rPr lang="de-DE" dirty="0" smtClean="0"/>
              <a:t>ZITRONE</a:t>
            </a:r>
          </a:p>
          <a:p>
            <a:r>
              <a:rPr lang="de-DE" dirty="0" smtClean="0"/>
              <a:t>HIMBEERE</a:t>
            </a:r>
          </a:p>
          <a:p>
            <a:r>
              <a:rPr lang="de-DE" dirty="0" smtClean="0"/>
              <a:t>BLAUBEERE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692696"/>
            <a:ext cx="1219200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204864"/>
            <a:ext cx="1219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373216"/>
            <a:ext cx="12192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3429000"/>
            <a:ext cx="12192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http://nd04.jxs.cz/851/587/d86b52452f_70451033_o2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332656"/>
            <a:ext cx="1080120" cy="10081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Obrázek 16" descr="Hruška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1124744"/>
            <a:ext cx="100811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http://media.novinky.cz/628/186281-top_foto1-thdv3.jpg"/>
          <p:cNvPicPr/>
          <p:nvPr/>
        </p:nvPicPr>
        <p:blipFill>
          <a:blip r:embed="rId8" cstate="print"/>
          <a:srcRect l="9333" t="11243" r="6333" b="12722"/>
          <a:stretch>
            <a:fillRect/>
          </a:stretch>
        </p:blipFill>
        <p:spPr bwMode="auto">
          <a:xfrm>
            <a:off x="3203848" y="2060848"/>
            <a:ext cx="1700916" cy="753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http://jatro.zaridi.to/petraskova/jahody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4048" y="3356992"/>
            <a:ext cx="136815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http://img.blesk.cz/img/1/gallery/1240885_banany.jpg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31840" y="3429000"/>
            <a:ext cx="129614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http://static.akcniceny.cz/foto/vyrobky/531500/531290.jpg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4581128"/>
            <a:ext cx="140006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 descr="http://static.akcniceny.cz/foto/vyrobky/606500/606397.jpg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43808" y="4941168"/>
            <a:ext cx="122413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http://www.ceskahospodynka.cz/image/citron.jpg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427984" y="5013176"/>
            <a:ext cx="1152128" cy="7920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FLEISCH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RINDFLEISCH</a:t>
            </a:r>
          </a:p>
          <a:p>
            <a:r>
              <a:rPr lang="de-DE" dirty="0" smtClean="0"/>
              <a:t>SCHWEINEFLEISCH</a:t>
            </a:r>
          </a:p>
          <a:p>
            <a:r>
              <a:rPr lang="de-DE" dirty="0" smtClean="0"/>
              <a:t>WURST</a:t>
            </a:r>
          </a:p>
          <a:p>
            <a:r>
              <a:rPr lang="de-DE" dirty="0" smtClean="0"/>
              <a:t>WÜRSTCHEN</a:t>
            </a:r>
          </a:p>
          <a:p>
            <a:r>
              <a:rPr lang="de-DE" dirty="0" smtClean="0"/>
              <a:t>GEFLÜGEL – ENTE; GANS; PUTTE;HÄHNCHEN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3" y="692696"/>
            <a:ext cx="1920213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2" name="Picture 1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77286" y="2564904"/>
            <a:ext cx="1574389" cy="1087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http://img.ella.centrum.cz/photos/2010/02/22/6-153345-kategorie-veprove-maso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772816"/>
            <a:ext cx="1266825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static.akcniceny.cz/foto/vyrobky/318250/318097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332656"/>
            <a:ext cx="172819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www.vareni.cz/include/ir/recepty/9014/zdet--c190xc190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4509120"/>
            <a:ext cx="144016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ttp://maso.extrarecepty.cz/images/stories/recepty/000583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4581128"/>
            <a:ext cx="2028056" cy="135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http://www.gastronews.cz/pictures/poradna/2003-12-01_TURKEY%20STUFFED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4509120"/>
            <a:ext cx="1547044" cy="1532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http://static.akcniceny.cz/foto/vyrobky/533250/533078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4365104"/>
            <a:ext cx="1788790" cy="1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GETRÄNKE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658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de-DE" dirty="0" smtClean="0"/>
              <a:t>WASSER</a:t>
            </a:r>
          </a:p>
          <a:p>
            <a:r>
              <a:rPr lang="de-DE" dirty="0" smtClean="0"/>
              <a:t>MINERALWASSER</a:t>
            </a:r>
          </a:p>
          <a:p>
            <a:r>
              <a:rPr lang="de-DE" dirty="0" smtClean="0"/>
              <a:t>LIMO</a:t>
            </a:r>
          </a:p>
          <a:p>
            <a:r>
              <a:rPr lang="de-DE" dirty="0" smtClean="0"/>
              <a:t>COLA</a:t>
            </a:r>
          </a:p>
          <a:p>
            <a:r>
              <a:rPr lang="de-DE" dirty="0" smtClean="0"/>
              <a:t>JUICE</a:t>
            </a:r>
          </a:p>
          <a:p>
            <a:r>
              <a:rPr lang="de-DE" dirty="0" smtClean="0"/>
              <a:t>SAFT</a:t>
            </a:r>
          </a:p>
          <a:p>
            <a:r>
              <a:rPr lang="de-DE" dirty="0" smtClean="0"/>
              <a:t>BIER</a:t>
            </a:r>
          </a:p>
          <a:p>
            <a:r>
              <a:rPr lang="de-DE" dirty="0" smtClean="0"/>
              <a:t>WEIN</a:t>
            </a:r>
          </a:p>
          <a:p>
            <a:r>
              <a:rPr lang="de-DE" dirty="0" smtClean="0"/>
              <a:t>KAFFEE</a:t>
            </a:r>
          </a:p>
          <a:p>
            <a:r>
              <a:rPr lang="de-DE" dirty="0" smtClean="0"/>
              <a:t>KAKAO</a:t>
            </a:r>
          </a:p>
          <a:p>
            <a:r>
              <a:rPr lang="de-DE" dirty="0" smtClean="0"/>
              <a:t>MILCH</a:t>
            </a:r>
          </a:p>
          <a:p>
            <a:r>
              <a:rPr lang="de-DE" dirty="0" smtClean="0"/>
              <a:t>TEE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692696"/>
            <a:ext cx="942975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348880"/>
            <a:ext cx="1296144" cy="1286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212976"/>
            <a:ext cx="12192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60648"/>
            <a:ext cx="619125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5085184"/>
            <a:ext cx="93345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http://img.aktualne.centrum.cz/516/70/5167041-sklenice-vody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1484784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http://www.designmagazin.cz/foto/2008/01/mattoni-laheve2.jp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2420888"/>
            <a:ext cx="1512168" cy="9361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9" name="Obrázek 18" descr="náhled obrázku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3933056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 descr="http://www.ekobydleni.eu/obrazky/biomasa/pivo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267744" y="5013176"/>
            <a:ext cx="1440160" cy="1440160"/>
          </a:xfrm>
          <a:prstGeom prst="rect">
            <a:avLst/>
          </a:prstGeom>
          <a:noFill/>
        </p:spPr>
      </p:pic>
      <p:pic>
        <p:nvPicPr>
          <p:cNvPr id="21" name="Obrázek 20" descr="http://www.terporten-automaten.de/images/Pott_Kakao_M_Cups.jpg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44008" y="5157192"/>
            <a:ext cx="1080120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 descr="http://upload.wikimedia.org/wikipedia/commons/thumb/a/a0/Mleko.jpg/220px-Mleko.jpg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27784" y="3573016"/>
            <a:ext cx="1152128" cy="12961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 descr="http://i.lidovky.cz/11/062/lngal/GLU3bd217_bez.jpg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08304" y="1556792"/>
            <a:ext cx="1612926" cy="10801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3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chemievjidle.cz</a:t>
            </a:r>
            <a:r>
              <a:rPr lang="cs-CZ" u="sng" dirty="0" smtClean="0">
                <a:hlinkClick r:id="rId2"/>
              </a:rPr>
              <a:t>/foto_chemie/67/1703_650.jpg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http://svycarsko.eurovikendy-24.cz/syry.jpg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http://upload.wikimedia.org/wikipedia/commons/thumb/a/a0/Mleko.jpg/220px-Mleko.jpg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http://cs.wikipedia.org/wiki/Soubor:NCI_butter.jpg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zapalena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kucharka.cz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files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kucharky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small</a:t>
            </a:r>
            <a:r>
              <a:rPr lang="cs-CZ" u="sng" dirty="0" smtClean="0">
                <a:hlinkClick r:id="rId6"/>
              </a:rPr>
              <a:t>/tvarohioba1.jpghttp://www.</a:t>
            </a:r>
            <a:r>
              <a:rPr lang="cs-CZ" u="sng" dirty="0" err="1" smtClean="0">
                <a:hlinkClick r:id="rId6"/>
              </a:rPr>
              <a:t>coop.cz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magazin</a:t>
            </a:r>
            <a:r>
              <a:rPr lang="cs-CZ" u="sng" dirty="0" smtClean="0">
                <a:hlinkClick r:id="rId6"/>
              </a:rPr>
              <a:t>/3_2001/</a:t>
            </a:r>
            <a:r>
              <a:rPr lang="cs-CZ" u="sng" dirty="0" err="1" smtClean="0">
                <a:hlinkClick r:id="rId6"/>
              </a:rPr>
              <a:t>img</a:t>
            </a:r>
            <a:r>
              <a:rPr lang="cs-CZ" u="sng" dirty="0" smtClean="0">
                <a:hlinkClick r:id="rId6"/>
              </a:rPr>
              <a:t>/chleba.</a:t>
            </a:r>
            <a:r>
              <a:rPr lang="cs-CZ" u="sng" dirty="0" err="1" smtClean="0">
                <a:hlinkClick r:id="rId6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vareni.cz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include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ir</a:t>
            </a:r>
            <a:r>
              <a:rPr lang="cs-CZ" u="sng" dirty="0" smtClean="0">
                <a:hlinkClick r:id="rId7"/>
              </a:rPr>
              <a:t>/recepty/27186/</a:t>
            </a:r>
            <a:r>
              <a:rPr lang="cs-CZ" u="sng" dirty="0" err="1" smtClean="0">
                <a:hlinkClick r:id="rId7"/>
              </a:rPr>
              <a:t>zdet</a:t>
            </a:r>
            <a:r>
              <a:rPr lang="cs-CZ" u="sng" dirty="0" smtClean="0">
                <a:hlinkClick r:id="rId7"/>
              </a:rPr>
              <a:t>--c190xc190.jpg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vareni.cz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include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ir</a:t>
            </a:r>
            <a:r>
              <a:rPr lang="cs-CZ" u="sng" dirty="0" smtClean="0">
                <a:hlinkClick r:id="rId8"/>
              </a:rPr>
              <a:t>/recepty/2565/</a:t>
            </a:r>
            <a:r>
              <a:rPr lang="cs-CZ" u="sng" dirty="0" err="1" smtClean="0">
                <a:hlinkClick r:id="rId8"/>
              </a:rPr>
              <a:t>zdet</a:t>
            </a:r>
            <a:r>
              <a:rPr lang="cs-CZ" u="sng" dirty="0" smtClean="0">
                <a:hlinkClick r:id="rId8"/>
              </a:rPr>
              <a:t>--c190xc190.jpg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cukrarna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mikulcova.cz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obrazky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frgaly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kolacky.gif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http://static.</a:t>
            </a:r>
            <a:r>
              <a:rPr lang="cs-CZ" u="sng" dirty="0" err="1" smtClean="0">
                <a:hlinkClick r:id="rId10"/>
              </a:rPr>
              <a:t>akcniceny.cz</a:t>
            </a:r>
            <a:r>
              <a:rPr lang="cs-CZ" u="sng" dirty="0" smtClean="0">
                <a:hlinkClick r:id="rId10"/>
              </a:rPr>
              <a:t>/foto/</a:t>
            </a:r>
            <a:r>
              <a:rPr lang="cs-CZ" u="sng" dirty="0" err="1" smtClean="0">
                <a:hlinkClick r:id="rId10"/>
              </a:rPr>
              <a:t>vyrobky</a:t>
            </a:r>
            <a:r>
              <a:rPr lang="cs-CZ" u="sng" dirty="0" smtClean="0">
                <a:hlinkClick r:id="rId10"/>
              </a:rPr>
              <a:t>/324750/324687.jpg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coop.cz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magazin</a:t>
            </a:r>
            <a:r>
              <a:rPr lang="cs-CZ" u="sng" dirty="0" smtClean="0">
                <a:hlinkClick r:id="rId11"/>
              </a:rPr>
              <a:t>/4_2007/</a:t>
            </a:r>
            <a:r>
              <a:rPr lang="cs-CZ" u="sng" dirty="0" err="1" smtClean="0">
                <a:hlinkClick r:id="rId11"/>
              </a:rPr>
              <a:t>img</a:t>
            </a:r>
            <a:r>
              <a:rPr lang="cs-CZ" u="sng" dirty="0" smtClean="0">
                <a:hlinkClick r:id="rId11"/>
              </a:rPr>
              <a:t>/zeli_02.jpg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coop.cz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magazin</a:t>
            </a:r>
            <a:r>
              <a:rPr lang="cs-CZ" u="sng" dirty="0" smtClean="0">
                <a:hlinkClick r:id="rId12"/>
              </a:rPr>
              <a:t>/1_2005/</a:t>
            </a:r>
            <a:r>
              <a:rPr lang="cs-CZ" u="sng" dirty="0" err="1" smtClean="0">
                <a:hlinkClick r:id="rId12"/>
              </a:rPr>
              <a:t>img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kvetak</a:t>
            </a:r>
            <a:r>
              <a:rPr lang="cs-CZ" u="sng" dirty="0" smtClean="0">
                <a:hlinkClick r:id="rId12"/>
              </a:rPr>
              <a:t>_02.gif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http://static.</a:t>
            </a:r>
            <a:r>
              <a:rPr lang="cs-CZ" u="sng" dirty="0" err="1" smtClean="0">
                <a:hlinkClick r:id="rId13"/>
              </a:rPr>
              <a:t>akcniceny.cz</a:t>
            </a:r>
            <a:r>
              <a:rPr lang="cs-CZ" u="sng" dirty="0" smtClean="0">
                <a:hlinkClick r:id="rId13"/>
              </a:rPr>
              <a:t>/foto/</a:t>
            </a:r>
            <a:r>
              <a:rPr lang="cs-CZ" u="sng" dirty="0" err="1" smtClean="0">
                <a:hlinkClick r:id="rId13"/>
              </a:rPr>
              <a:t>vyrobky</a:t>
            </a:r>
            <a:r>
              <a:rPr lang="cs-CZ" u="sng" dirty="0" smtClean="0">
                <a:hlinkClick r:id="rId13"/>
              </a:rPr>
              <a:t>/606250/606073.jpg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http://i.lidovky.</a:t>
            </a:r>
            <a:r>
              <a:rPr lang="cs-CZ" u="sng" dirty="0" err="1" smtClean="0">
                <a:hlinkClick r:id="rId14"/>
              </a:rPr>
              <a:t>cz</a:t>
            </a:r>
            <a:r>
              <a:rPr lang="cs-CZ" u="sng" dirty="0" smtClean="0">
                <a:hlinkClick r:id="rId14"/>
              </a:rPr>
              <a:t>/11/043/</a:t>
            </a:r>
            <a:r>
              <a:rPr lang="cs-CZ" u="sng" dirty="0" err="1" smtClean="0">
                <a:hlinkClick r:id="rId14"/>
              </a:rPr>
              <a:t>lngal</a:t>
            </a:r>
            <a:r>
              <a:rPr lang="cs-CZ" u="sng" dirty="0" smtClean="0">
                <a:hlinkClick r:id="rId14"/>
              </a:rPr>
              <a:t>/GLU3abf80_mrkev4.jpg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http://www.</a:t>
            </a:r>
            <a:r>
              <a:rPr lang="cs-CZ" u="sng" dirty="0" err="1" smtClean="0">
                <a:hlinkClick r:id="rId15"/>
              </a:rPr>
              <a:t>coop.cz</a:t>
            </a:r>
            <a:r>
              <a:rPr lang="cs-CZ" u="sng" dirty="0" smtClean="0">
                <a:hlinkClick r:id="rId15"/>
              </a:rPr>
              <a:t>/</a:t>
            </a:r>
            <a:r>
              <a:rPr lang="cs-CZ" u="sng" dirty="0" err="1" smtClean="0">
                <a:hlinkClick r:id="rId15"/>
              </a:rPr>
              <a:t>magazin</a:t>
            </a:r>
            <a:r>
              <a:rPr lang="cs-CZ" u="sng" dirty="0" smtClean="0">
                <a:hlinkClick r:id="rId15"/>
              </a:rPr>
              <a:t>/4_2008/</a:t>
            </a:r>
            <a:r>
              <a:rPr lang="cs-CZ" u="sng" dirty="0" err="1" smtClean="0">
                <a:hlinkClick r:id="rId15"/>
              </a:rPr>
              <a:t>img</a:t>
            </a:r>
            <a:r>
              <a:rPr lang="cs-CZ" u="sng" dirty="0" smtClean="0">
                <a:hlinkClick r:id="rId15"/>
              </a:rPr>
              <a:t>/</a:t>
            </a:r>
            <a:r>
              <a:rPr lang="cs-CZ" u="sng" dirty="0" err="1" smtClean="0">
                <a:hlinkClick r:id="rId15"/>
              </a:rPr>
              <a:t>cesnek.jpg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http://img.aktualne.centrum.cz/123/20/1232049-cibule.jpg</a:t>
            </a:r>
            <a:endParaRPr lang="cs-CZ" dirty="0" smtClean="0"/>
          </a:p>
          <a:p>
            <a:r>
              <a:rPr lang="cs-CZ" u="sng" dirty="0" smtClean="0">
                <a:hlinkClick r:id="rId17"/>
              </a:rPr>
              <a:t>http://static.</a:t>
            </a:r>
            <a:r>
              <a:rPr lang="cs-CZ" u="sng" dirty="0" err="1" smtClean="0">
                <a:hlinkClick r:id="rId17"/>
              </a:rPr>
              <a:t>akcniceny.cz</a:t>
            </a:r>
            <a:r>
              <a:rPr lang="cs-CZ" u="sng" dirty="0" smtClean="0">
                <a:hlinkClick r:id="rId17"/>
              </a:rPr>
              <a:t>/foto/</a:t>
            </a:r>
            <a:r>
              <a:rPr lang="cs-CZ" u="sng" dirty="0" err="1" smtClean="0">
                <a:hlinkClick r:id="rId17"/>
              </a:rPr>
              <a:t>vyrobky</a:t>
            </a:r>
            <a:r>
              <a:rPr lang="cs-CZ" u="sng" dirty="0" smtClean="0">
                <a:hlinkClick r:id="rId17"/>
              </a:rPr>
              <a:t>/536750/536554.jpg</a:t>
            </a:r>
            <a:endParaRPr lang="cs-CZ" dirty="0" smtClean="0"/>
          </a:p>
          <a:p>
            <a:r>
              <a:rPr lang="cs-CZ" u="sng" dirty="0" smtClean="0">
                <a:hlinkClick r:id="rId18"/>
              </a:rPr>
              <a:t>http://www.globus.</a:t>
            </a:r>
            <a:r>
              <a:rPr lang="cs-CZ" u="sng" dirty="0" err="1" smtClean="0">
                <a:hlinkClick r:id="rId18"/>
              </a:rPr>
              <a:t>cz</a:t>
            </a:r>
            <a:r>
              <a:rPr lang="cs-CZ" u="sng" dirty="0" smtClean="0">
                <a:hlinkClick r:id="rId18"/>
              </a:rPr>
              <a:t>/</a:t>
            </a:r>
            <a:r>
              <a:rPr lang="cs-CZ" u="sng" dirty="0" err="1" smtClean="0">
                <a:hlinkClick r:id="rId18"/>
              </a:rPr>
              <a:t>cs</a:t>
            </a:r>
            <a:r>
              <a:rPr lang="cs-CZ" u="sng" dirty="0" smtClean="0">
                <a:hlinkClick r:id="rId18"/>
              </a:rPr>
              <a:t>/</a:t>
            </a:r>
            <a:r>
              <a:rPr lang="cs-CZ" u="sng" dirty="0" err="1" smtClean="0">
                <a:hlinkClick r:id="rId18"/>
              </a:rPr>
              <a:t>images</a:t>
            </a:r>
            <a:r>
              <a:rPr lang="cs-CZ" u="sng" dirty="0" smtClean="0">
                <a:hlinkClick r:id="rId18"/>
              </a:rPr>
              <a:t>/</a:t>
            </a:r>
            <a:r>
              <a:rPr lang="cs-CZ" u="sng" dirty="0" err="1" smtClean="0">
                <a:hlinkClick r:id="rId18"/>
              </a:rPr>
              <a:t>content</a:t>
            </a:r>
            <a:r>
              <a:rPr lang="cs-CZ" u="sng" dirty="0" smtClean="0">
                <a:hlinkClick r:id="rId18"/>
              </a:rPr>
              <a:t>/</a:t>
            </a:r>
            <a:r>
              <a:rPr lang="cs-CZ" u="sng" dirty="0" err="1" smtClean="0">
                <a:hlinkClick r:id="rId18"/>
              </a:rPr>
              <a:t>news</a:t>
            </a:r>
            <a:r>
              <a:rPr lang="cs-CZ" u="sng" dirty="0" smtClean="0">
                <a:hlinkClick r:id="rId18"/>
              </a:rPr>
              <a:t>/572-</a:t>
            </a:r>
            <a:r>
              <a:rPr lang="cs-CZ" u="sng" dirty="0" err="1" smtClean="0">
                <a:hlinkClick r:id="rId18"/>
              </a:rPr>
              <a:t>hlavkovy</a:t>
            </a:r>
            <a:r>
              <a:rPr lang="cs-CZ" u="sng" dirty="0" smtClean="0">
                <a:hlinkClick r:id="rId18"/>
              </a:rPr>
              <a:t>-</a:t>
            </a:r>
            <a:r>
              <a:rPr lang="cs-CZ" u="sng" dirty="0" err="1" smtClean="0">
                <a:hlinkClick r:id="rId18"/>
              </a:rPr>
              <a:t>salat.jpg</a:t>
            </a:r>
            <a:endParaRPr lang="cs-CZ" dirty="0" smtClean="0"/>
          </a:p>
          <a:p>
            <a:r>
              <a:rPr lang="cs-CZ" u="sng" dirty="0" smtClean="0">
                <a:hlinkClick r:id="rId19"/>
              </a:rPr>
              <a:t>http://nd04.jxs.cz/851/587/d86b52452f_70451033_o2.jpg</a:t>
            </a:r>
            <a:endParaRPr lang="cs-CZ" dirty="0" smtClean="0"/>
          </a:p>
          <a:p>
            <a:r>
              <a:rPr lang="cs-CZ" u="sng" dirty="0" smtClean="0">
                <a:hlinkClick r:id="rId20"/>
              </a:rPr>
              <a:t>http://eshop.webconsult.cz/detail/ovoce/hruska.html</a:t>
            </a:r>
            <a:endParaRPr lang="cs-CZ" dirty="0" smtClean="0"/>
          </a:p>
          <a:p>
            <a:r>
              <a:rPr lang="cs-CZ" u="sng" dirty="0" smtClean="0">
                <a:hlinkClick r:id="rId21"/>
              </a:rPr>
              <a:t>http://media.novinky.</a:t>
            </a:r>
            <a:r>
              <a:rPr lang="cs-CZ" u="sng" dirty="0" err="1" smtClean="0">
                <a:hlinkClick r:id="rId21"/>
              </a:rPr>
              <a:t>cz</a:t>
            </a:r>
            <a:r>
              <a:rPr lang="cs-CZ" u="sng" dirty="0" smtClean="0">
                <a:hlinkClick r:id="rId21"/>
              </a:rPr>
              <a:t>/628/186281-top_foto1-thdv3.jpg</a:t>
            </a:r>
            <a:endParaRPr lang="cs-CZ" dirty="0" smtClean="0"/>
          </a:p>
          <a:p>
            <a:r>
              <a:rPr lang="cs-CZ" u="sng" dirty="0" smtClean="0">
                <a:hlinkClick r:id="rId22"/>
              </a:rPr>
              <a:t>http://www.</a:t>
            </a:r>
            <a:r>
              <a:rPr lang="cs-CZ" u="sng" dirty="0" err="1" smtClean="0">
                <a:hlinkClick r:id="rId22"/>
              </a:rPr>
              <a:t>coop.cz</a:t>
            </a:r>
            <a:r>
              <a:rPr lang="cs-CZ" u="sng" dirty="0" smtClean="0">
                <a:hlinkClick r:id="rId22"/>
              </a:rPr>
              <a:t>/</a:t>
            </a:r>
            <a:r>
              <a:rPr lang="cs-CZ" u="sng" dirty="0" err="1" smtClean="0">
                <a:hlinkClick r:id="rId22"/>
              </a:rPr>
              <a:t>magazin</a:t>
            </a:r>
            <a:r>
              <a:rPr lang="cs-CZ" u="sng" dirty="0" smtClean="0">
                <a:hlinkClick r:id="rId22"/>
              </a:rPr>
              <a:t>/2_2004/</a:t>
            </a:r>
            <a:r>
              <a:rPr lang="cs-CZ" u="sng" dirty="0" err="1" smtClean="0">
                <a:hlinkClick r:id="rId22"/>
              </a:rPr>
              <a:t>img</a:t>
            </a:r>
            <a:r>
              <a:rPr lang="cs-CZ" u="sng" dirty="0" smtClean="0">
                <a:hlinkClick r:id="rId22"/>
              </a:rPr>
              <a:t>/</a:t>
            </a:r>
            <a:r>
              <a:rPr lang="cs-CZ" u="sng" dirty="0" err="1" smtClean="0">
                <a:hlinkClick r:id="rId22"/>
              </a:rPr>
              <a:t>tresne.jpg</a:t>
            </a:r>
            <a:endParaRPr lang="cs-CZ" dirty="0" smtClean="0"/>
          </a:p>
          <a:p>
            <a:r>
              <a:rPr lang="cs-CZ" u="sng" dirty="0" smtClean="0">
                <a:hlinkClick r:id="rId23"/>
              </a:rPr>
              <a:t>http://jatro.zaridi.to/petraskova/jahody.jpg</a:t>
            </a:r>
            <a:endParaRPr lang="cs-CZ" dirty="0" smtClean="0"/>
          </a:p>
          <a:p>
            <a:r>
              <a:rPr lang="cs-CZ" u="sng" dirty="0" smtClean="0">
                <a:hlinkClick r:id="rId24"/>
              </a:rPr>
              <a:t>http://img.blesk.cz/img/1/gallery/1240885_banany.jpg</a:t>
            </a:r>
            <a:endParaRPr lang="cs-CZ" dirty="0" smtClean="0"/>
          </a:p>
          <a:p>
            <a:r>
              <a:rPr lang="cs-CZ" u="sng" dirty="0" smtClean="0">
                <a:hlinkClick r:id="rId25"/>
              </a:rPr>
              <a:t>http://static.</a:t>
            </a:r>
            <a:r>
              <a:rPr lang="cs-CZ" u="sng" dirty="0" err="1" smtClean="0">
                <a:hlinkClick r:id="rId25"/>
              </a:rPr>
              <a:t>akcniceny.cz</a:t>
            </a:r>
            <a:r>
              <a:rPr lang="cs-CZ" u="sng" dirty="0" smtClean="0">
                <a:hlinkClick r:id="rId25"/>
              </a:rPr>
              <a:t>/foto/</a:t>
            </a:r>
            <a:r>
              <a:rPr lang="cs-CZ" u="sng" dirty="0" err="1" smtClean="0">
                <a:hlinkClick r:id="rId25"/>
              </a:rPr>
              <a:t>vyrobky</a:t>
            </a:r>
            <a:r>
              <a:rPr lang="cs-CZ" u="sng" dirty="0" smtClean="0">
                <a:hlinkClick r:id="rId25"/>
              </a:rPr>
              <a:t>/531500/531290.jpg</a:t>
            </a:r>
            <a:endParaRPr lang="cs-CZ" dirty="0" smtClean="0"/>
          </a:p>
          <a:p>
            <a:r>
              <a:rPr lang="cs-CZ" u="sng" dirty="0" smtClean="0">
                <a:hlinkClick r:id="rId26"/>
              </a:rPr>
              <a:t>http://static.</a:t>
            </a:r>
            <a:r>
              <a:rPr lang="cs-CZ" u="sng" dirty="0" err="1" smtClean="0">
                <a:hlinkClick r:id="rId26"/>
              </a:rPr>
              <a:t>akcniceny.cz</a:t>
            </a:r>
            <a:r>
              <a:rPr lang="cs-CZ" u="sng" dirty="0" smtClean="0">
                <a:hlinkClick r:id="rId26"/>
              </a:rPr>
              <a:t>/foto/</a:t>
            </a:r>
            <a:r>
              <a:rPr lang="cs-CZ" u="sng" dirty="0" err="1" smtClean="0">
                <a:hlinkClick r:id="rId26"/>
              </a:rPr>
              <a:t>vyrobky</a:t>
            </a:r>
            <a:r>
              <a:rPr lang="cs-CZ" u="sng" dirty="0" smtClean="0">
                <a:hlinkClick r:id="rId26"/>
              </a:rPr>
              <a:t>/606500/606397.jpg</a:t>
            </a:r>
            <a:endParaRPr lang="cs-CZ" dirty="0" smtClean="0"/>
          </a:p>
          <a:p>
            <a:r>
              <a:rPr lang="cs-CZ" u="sng" dirty="0" smtClean="0">
                <a:hlinkClick r:id="rId27"/>
              </a:rPr>
              <a:t>http://www.</a:t>
            </a:r>
            <a:r>
              <a:rPr lang="cs-CZ" u="sng" dirty="0" err="1" smtClean="0">
                <a:hlinkClick r:id="rId27"/>
              </a:rPr>
              <a:t>ceskahospodynka.cz</a:t>
            </a:r>
            <a:r>
              <a:rPr lang="cs-CZ" u="sng" dirty="0" smtClean="0">
                <a:hlinkClick r:id="rId27"/>
              </a:rPr>
              <a:t>/image/citron.</a:t>
            </a:r>
            <a:r>
              <a:rPr lang="cs-CZ" u="sng" dirty="0" err="1" smtClean="0">
                <a:hlinkClick r:id="rId27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28"/>
              </a:rPr>
              <a:t>http://www.</a:t>
            </a:r>
            <a:r>
              <a:rPr lang="cs-CZ" u="sng" dirty="0" err="1" smtClean="0">
                <a:hlinkClick r:id="rId28"/>
              </a:rPr>
              <a:t>therapy.cz</a:t>
            </a:r>
            <a:r>
              <a:rPr lang="cs-CZ" u="sng" dirty="0" smtClean="0">
                <a:hlinkClick r:id="rId28"/>
              </a:rPr>
              <a:t>/</a:t>
            </a:r>
            <a:r>
              <a:rPr lang="cs-CZ" u="sng" dirty="0" err="1" smtClean="0">
                <a:hlinkClick r:id="rId28"/>
              </a:rPr>
              <a:t>images</a:t>
            </a:r>
            <a:r>
              <a:rPr lang="cs-CZ" u="sng" dirty="0" smtClean="0">
                <a:hlinkClick r:id="rId28"/>
              </a:rPr>
              <a:t>/</a:t>
            </a:r>
            <a:r>
              <a:rPr lang="cs-CZ" u="sng" dirty="0" err="1" smtClean="0">
                <a:hlinkClick r:id="rId28"/>
              </a:rPr>
              <a:t>content</a:t>
            </a:r>
            <a:r>
              <a:rPr lang="cs-CZ" u="sng" dirty="0" smtClean="0">
                <a:hlinkClick r:id="rId28"/>
              </a:rPr>
              <a:t>/x4/</a:t>
            </a:r>
            <a:r>
              <a:rPr lang="cs-CZ" u="sng" dirty="0" err="1" smtClean="0">
                <a:hlinkClick r:id="rId28"/>
              </a:rPr>
              <a:t>small</a:t>
            </a:r>
            <a:r>
              <a:rPr lang="cs-CZ" u="sng" dirty="0" smtClean="0">
                <a:hlinkClick r:id="rId28"/>
              </a:rPr>
              <a:t>/</a:t>
            </a:r>
            <a:r>
              <a:rPr lang="cs-CZ" u="sng" dirty="0" err="1" smtClean="0">
                <a:hlinkClick r:id="rId28"/>
              </a:rPr>
              <a:t>ozonova</a:t>
            </a:r>
            <a:r>
              <a:rPr lang="cs-CZ" u="sng" dirty="0" smtClean="0">
                <a:hlinkClick r:id="rId28"/>
              </a:rPr>
              <a:t>-kosmetika77.jpg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400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coop.cz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magazin</a:t>
            </a:r>
            <a:r>
              <a:rPr lang="cs-CZ" u="sng" dirty="0" smtClean="0">
                <a:hlinkClick r:id="rId2"/>
              </a:rPr>
              <a:t>/2_2005/</a:t>
            </a:r>
            <a:r>
              <a:rPr lang="cs-CZ" u="sng" dirty="0" err="1" smtClean="0">
                <a:hlinkClick r:id="rId2"/>
              </a:rPr>
              <a:t>img</a:t>
            </a:r>
            <a:r>
              <a:rPr lang="cs-CZ" u="sng" dirty="0" smtClean="0">
                <a:hlinkClick r:id="rId2"/>
              </a:rPr>
              <a:t>/maliny.</a:t>
            </a:r>
            <a:r>
              <a:rPr lang="cs-CZ" u="sng" dirty="0" err="1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coop.cz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magazin</a:t>
            </a:r>
            <a:r>
              <a:rPr lang="cs-CZ" u="sng" dirty="0" smtClean="0">
                <a:hlinkClick r:id="rId3"/>
              </a:rPr>
              <a:t>/1_2007/</a:t>
            </a:r>
            <a:r>
              <a:rPr lang="cs-CZ" u="sng" dirty="0" err="1" smtClean="0">
                <a:hlinkClick r:id="rId3"/>
              </a:rPr>
              <a:t>img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boruvky.jpg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http://media.novinky.</a:t>
            </a:r>
            <a:r>
              <a:rPr lang="cs-CZ" u="sng" dirty="0" err="1" smtClean="0">
                <a:hlinkClick r:id="rId4"/>
              </a:rPr>
              <a:t>cz</a:t>
            </a:r>
            <a:r>
              <a:rPr lang="cs-CZ" u="sng" dirty="0" smtClean="0">
                <a:hlinkClick r:id="rId4"/>
              </a:rPr>
              <a:t>/075/170753-top_foto2-8hbay.jpg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http://img.ella.centrum.cz/photos/2010/02/22/6-153345-kategorie-veprove-maso.jpg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http://cs.wikipedia.org/wiki/Soubor:Salami_aka.jpg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http://static.</a:t>
            </a:r>
            <a:r>
              <a:rPr lang="cs-CZ" u="sng" dirty="0" err="1" smtClean="0">
                <a:hlinkClick r:id="rId7"/>
              </a:rPr>
              <a:t>akcniceny.cz</a:t>
            </a:r>
            <a:r>
              <a:rPr lang="cs-CZ" u="sng" dirty="0" smtClean="0">
                <a:hlinkClick r:id="rId7"/>
              </a:rPr>
              <a:t>/foto/</a:t>
            </a:r>
            <a:r>
              <a:rPr lang="cs-CZ" u="sng" dirty="0" err="1" smtClean="0">
                <a:hlinkClick r:id="rId7"/>
              </a:rPr>
              <a:t>vyrobky</a:t>
            </a:r>
            <a:r>
              <a:rPr lang="cs-CZ" u="sng" dirty="0" smtClean="0">
                <a:hlinkClick r:id="rId7"/>
              </a:rPr>
              <a:t>/318250/318097.jpg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vareni.cz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include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ir</a:t>
            </a:r>
            <a:r>
              <a:rPr lang="cs-CZ" u="sng" dirty="0" smtClean="0">
                <a:hlinkClick r:id="rId8"/>
              </a:rPr>
              <a:t>/recepty/9014/</a:t>
            </a:r>
            <a:r>
              <a:rPr lang="cs-CZ" u="sng" dirty="0" err="1" smtClean="0">
                <a:hlinkClick r:id="rId8"/>
              </a:rPr>
              <a:t>zdet</a:t>
            </a:r>
            <a:r>
              <a:rPr lang="cs-CZ" u="sng" dirty="0" smtClean="0">
                <a:hlinkClick r:id="rId8"/>
              </a:rPr>
              <a:t>--c190xc190.jpg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http://maso.</a:t>
            </a:r>
            <a:r>
              <a:rPr lang="cs-CZ" u="sng" dirty="0" err="1" smtClean="0">
                <a:hlinkClick r:id="rId9"/>
              </a:rPr>
              <a:t>extrarecepty.cz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images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stories</a:t>
            </a:r>
            <a:r>
              <a:rPr lang="cs-CZ" u="sng" dirty="0" smtClean="0">
                <a:hlinkClick r:id="rId9"/>
              </a:rPr>
              <a:t>/recepty/000583.jpg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http://static.</a:t>
            </a:r>
            <a:r>
              <a:rPr lang="cs-CZ" u="sng" dirty="0" err="1" smtClean="0">
                <a:hlinkClick r:id="rId10"/>
              </a:rPr>
              <a:t>akcniceny.cz</a:t>
            </a:r>
            <a:r>
              <a:rPr lang="cs-CZ" u="sng" dirty="0" smtClean="0">
                <a:hlinkClick r:id="rId10"/>
              </a:rPr>
              <a:t>/foto/</a:t>
            </a:r>
            <a:r>
              <a:rPr lang="cs-CZ" u="sng" dirty="0" err="1" smtClean="0">
                <a:hlinkClick r:id="rId10"/>
              </a:rPr>
              <a:t>vyrobky</a:t>
            </a:r>
            <a:r>
              <a:rPr lang="cs-CZ" u="sng" dirty="0" smtClean="0">
                <a:hlinkClick r:id="rId10"/>
              </a:rPr>
              <a:t>/533250/533078.jpg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gastronews.cz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pictures</a:t>
            </a:r>
            <a:r>
              <a:rPr lang="cs-CZ" u="sng" dirty="0" smtClean="0">
                <a:hlinkClick r:id="rId11"/>
              </a:rPr>
              <a:t>/poradna/2003-12-01_TURKEY%20STUFFED.jpg</a:t>
            </a:r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virova</a:t>
            </a:r>
            <a:r>
              <a:rPr lang="cs-CZ" u="sng" dirty="0" smtClean="0">
                <a:hlinkClick r:id="rId12"/>
              </a:rPr>
              <a:t>-hepatitida.</a:t>
            </a:r>
            <a:r>
              <a:rPr lang="cs-CZ" u="sng" dirty="0" err="1" smtClean="0">
                <a:hlinkClick r:id="rId12"/>
              </a:rPr>
              <a:t>cz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dbpic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medunkovy</a:t>
            </a:r>
            <a:r>
              <a:rPr lang="cs-CZ" u="sng" dirty="0" smtClean="0">
                <a:hlinkClick r:id="rId12"/>
              </a:rPr>
              <a:t>_</a:t>
            </a:r>
            <a:r>
              <a:rPr lang="cs-CZ" u="sng" dirty="0" err="1" smtClean="0">
                <a:hlinkClick r:id="rId12"/>
              </a:rPr>
              <a:t>caj</a:t>
            </a:r>
            <a:r>
              <a:rPr lang="cs-CZ" u="sng" dirty="0" smtClean="0">
                <a:hlinkClick r:id="rId12"/>
              </a:rPr>
              <a:t>-400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http://www.</a:t>
            </a:r>
            <a:r>
              <a:rPr lang="cs-CZ" u="sng" dirty="0" err="1" smtClean="0">
                <a:hlinkClick r:id="rId13"/>
              </a:rPr>
              <a:t>vodakvam.cz</a:t>
            </a:r>
            <a:r>
              <a:rPr lang="cs-CZ" u="sng" dirty="0" smtClean="0">
                <a:hlinkClick r:id="rId13"/>
              </a:rPr>
              <a:t>/</a:t>
            </a:r>
            <a:r>
              <a:rPr lang="cs-CZ" u="sng" dirty="0" err="1" smtClean="0">
                <a:hlinkClick r:id="rId13"/>
              </a:rPr>
              <a:t>img</a:t>
            </a:r>
            <a:r>
              <a:rPr lang="cs-CZ" u="sng" dirty="0" smtClean="0">
                <a:hlinkClick r:id="rId13"/>
              </a:rPr>
              <a:t>/p/81-73-</a:t>
            </a:r>
            <a:r>
              <a:rPr lang="cs-CZ" u="sng" dirty="0" err="1" smtClean="0">
                <a:hlinkClick r:id="rId13"/>
              </a:rPr>
              <a:t>home.jpg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http://www.</a:t>
            </a:r>
            <a:r>
              <a:rPr lang="cs-CZ" u="sng" dirty="0" err="1" smtClean="0">
                <a:hlinkClick r:id="rId14"/>
              </a:rPr>
              <a:t>arn.lv</a:t>
            </a:r>
            <a:r>
              <a:rPr lang="cs-CZ" u="sng" dirty="0" smtClean="0">
                <a:hlinkClick r:id="rId14"/>
              </a:rPr>
              <a:t>/</a:t>
            </a:r>
            <a:r>
              <a:rPr lang="cs-CZ" u="sng" dirty="0" err="1" smtClean="0">
                <a:hlinkClick r:id="rId14"/>
              </a:rPr>
              <a:t>xml</a:t>
            </a:r>
            <a:r>
              <a:rPr lang="cs-CZ" u="sng" dirty="0" smtClean="0">
                <a:hlinkClick r:id="rId14"/>
              </a:rPr>
              <a:t>/1237/</a:t>
            </a:r>
            <a:r>
              <a:rPr lang="cs-CZ" u="sng" dirty="0" err="1" smtClean="0">
                <a:hlinkClick r:id="rId14"/>
              </a:rPr>
              <a:t>big</a:t>
            </a:r>
            <a:r>
              <a:rPr lang="cs-CZ" u="sng" dirty="0" smtClean="0">
                <a:hlinkClick r:id="rId14"/>
              </a:rPr>
              <a:t>/1237.jpg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http://img.aktualne.centrum.cz/516/70/5167041-sklenice-vody.jpg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http://www.</a:t>
            </a:r>
            <a:r>
              <a:rPr lang="cs-CZ" u="sng" dirty="0" err="1" smtClean="0">
                <a:hlinkClick r:id="rId16"/>
              </a:rPr>
              <a:t>designmagazin.cz</a:t>
            </a:r>
            <a:r>
              <a:rPr lang="cs-CZ" u="sng" dirty="0" smtClean="0">
                <a:hlinkClick r:id="rId16"/>
              </a:rPr>
              <a:t>/foto/2008/01/</a:t>
            </a:r>
            <a:r>
              <a:rPr lang="cs-CZ" u="sng" dirty="0" err="1" smtClean="0">
                <a:hlinkClick r:id="rId16"/>
              </a:rPr>
              <a:t>mattoni</a:t>
            </a:r>
            <a:r>
              <a:rPr lang="cs-CZ" u="sng" dirty="0" smtClean="0">
                <a:hlinkClick r:id="rId16"/>
              </a:rPr>
              <a:t>-laheve2.jpg</a:t>
            </a:r>
            <a:endParaRPr lang="cs-CZ" dirty="0" smtClean="0"/>
          </a:p>
          <a:p>
            <a:r>
              <a:rPr lang="cs-CZ" u="sng" dirty="0" smtClean="0">
                <a:hlinkClick r:id="rId17"/>
              </a:rPr>
              <a:t>http://i.</a:t>
            </a:r>
            <a:r>
              <a:rPr lang="cs-CZ" u="sng" dirty="0" err="1" smtClean="0">
                <a:hlinkClick r:id="rId17"/>
              </a:rPr>
              <a:t>iinfo.cz</a:t>
            </a:r>
            <a:r>
              <a:rPr lang="cs-CZ" u="sng" dirty="0" smtClean="0">
                <a:hlinkClick r:id="rId17"/>
              </a:rPr>
              <a:t>/</a:t>
            </a:r>
            <a:r>
              <a:rPr lang="cs-CZ" u="sng" dirty="0" err="1" smtClean="0">
                <a:hlinkClick r:id="rId17"/>
              </a:rPr>
              <a:t>images</a:t>
            </a:r>
            <a:r>
              <a:rPr lang="cs-CZ" u="sng" dirty="0" smtClean="0">
                <a:hlinkClick r:id="rId17"/>
              </a:rPr>
              <a:t>/100/</a:t>
            </a:r>
            <a:r>
              <a:rPr lang="cs-CZ" u="sng" dirty="0" err="1" smtClean="0">
                <a:hlinkClick r:id="rId17"/>
              </a:rPr>
              <a:t>dzus</a:t>
            </a:r>
            <a:r>
              <a:rPr lang="cs-CZ" u="sng" dirty="0" smtClean="0">
                <a:hlinkClick r:id="rId17"/>
              </a:rPr>
              <a:t>-</a:t>
            </a:r>
            <a:r>
              <a:rPr lang="cs-CZ" u="sng" dirty="0" err="1" smtClean="0">
                <a:hlinkClick r:id="rId17"/>
              </a:rPr>
              <a:t>prev.jpg</a:t>
            </a:r>
            <a:endParaRPr lang="cs-CZ" dirty="0" smtClean="0"/>
          </a:p>
          <a:p>
            <a:r>
              <a:rPr lang="cs-CZ" u="sng" dirty="0" smtClean="0">
                <a:hlinkClick r:id="rId18"/>
              </a:rPr>
              <a:t>http://www.</a:t>
            </a:r>
            <a:r>
              <a:rPr lang="cs-CZ" u="sng" dirty="0" err="1" smtClean="0">
                <a:hlinkClick r:id="rId18"/>
              </a:rPr>
              <a:t>ekobydleni.eu</a:t>
            </a:r>
            <a:r>
              <a:rPr lang="cs-CZ" u="sng" dirty="0" smtClean="0">
                <a:hlinkClick r:id="rId18"/>
              </a:rPr>
              <a:t>/</a:t>
            </a:r>
            <a:r>
              <a:rPr lang="cs-CZ" u="sng" dirty="0" err="1" smtClean="0">
                <a:hlinkClick r:id="rId18"/>
              </a:rPr>
              <a:t>obrazky</a:t>
            </a:r>
            <a:r>
              <a:rPr lang="cs-CZ" u="sng" dirty="0" smtClean="0">
                <a:hlinkClick r:id="rId18"/>
              </a:rPr>
              <a:t>/biomasa/pivo.</a:t>
            </a:r>
            <a:r>
              <a:rPr lang="cs-CZ" u="sng" dirty="0" err="1" smtClean="0">
                <a:hlinkClick r:id="rId18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19"/>
              </a:rPr>
              <a:t>http://www.</a:t>
            </a:r>
            <a:r>
              <a:rPr lang="cs-CZ" u="sng" dirty="0" err="1" smtClean="0">
                <a:hlinkClick r:id="rId19"/>
              </a:rPr>
              <a:t>coop.cz</a:t>
            </a:r>
            <a:r>
              <a:rPr lang="cs-CZ" u="sng" dirty="0" smtClean="0">
                <a:hlinkClick r:id="rId19"/>
              </a:rPr>
              <a:t>/</a:t>
            </a:r>
            <a:r>
              <a:rPr lang="cs-CZ" u="sng" dirty="0" err="1" smtClean="0">
                <a:hlinkClick r:id="rId19"/>
              </a:rPr>
              <a:t>magazin</a:t>
            </a:r>
            <a:r>
              <a:rPr lang="cs-CZ" u="sng" dirty="0" smtClean="0">
                <a:hlinkClick r:id="rId19"/>
              </a:rPr>
              <a:t>/4_2002/</a:t>
            </a:r>
            <a:r>
              <a:rPr lang="cs-CZ" u="sng" dirty="0" err="1" smtClean="0">
                <a:hlinkClick r:id="rId19"/>
              </a:rPr>
              <a:t>img</a:t>
            </a:r>
            <a:r>
              <a:rPr lang="cs-CZ" u="sng" dirty="0" smtClean="0">
                <a:hlinkClick r:id="rId19"/>
              </a:rPr>
              <a:t>/vino_02.jpg</a:t>
            </a:r>
            <a:endParaRPr lang="cs-CZ" dirty="0" smtClean="0"/>
          </a:p>
          <a:p>
            <a:r>
              <a:rPr lang="cs-CZ" u="sng" dirty="0" smtClean="0">
                <a:hlinkClick r:id="rId20"/>
              </a:rPr>
              <a:t>http://www.</a:t>
            </a:r>
            <a:r>
              <a:rPr lang="cs-CZ" u="sng" dirty="0" err="1" smtClean="0">
                <a:hlinkClick r:id="rId20"/>
              </a:rPr>
              <a:t>fountain.cz</a:t>
            </a:r>
            <a:r>
              <a:rPr lang="cs-CZ" u="sng" dirty="0" smtClean="0">
                <a:hlinkClick r:id="rId20"/>
              </a:rPr>
              <a:t>/</a:t>
            </a:r>
            <a:r>
              <a:rPr lang="cs-CZ" u="sng" dirty="0" err="1" smtClean="0">
                <a:hlinkClick r:id="rId20"/>
              </a:rPr>
              <a:t>images</a:t>
            </a:r>
            <a:r>
              <a:rPr lang="cs-CZ" u="sng" dirty="0" smtClean="0">
                <a:hlinkClick r:id="rId20"/>
              </a:rPr>
              <a:t>/</a:t>
            </a:r>
            <a:r>
              <a:rPr lang="cs-CZ" u="sng" dirty="0" err="1" smtClean="0">
                <a:hlinkClick r:id="rId20"/>
              </a:rPr>
              <a:t>napoje</a:t>
            </a:r>
            <a:r>
              <a:rPr lang="cs-CZ" u="sng" dirty="0" smtClean="0">
                <a:hlinkClick r:id="rId20"/>
              </a:rPr>
              <a:t>-</a:t>
            </a:r>
            <a:r>
              <a:rPr lang="cs-CZ" u="sng" dirty="0" err="1" smtClean="0">
                <a:hlinkClick r:id="rId20"/>
              </a:rPr>
              <a:t>kavy.jpg</a:t>
            </a:r>
            <a:endParaRPr lang="cs-CZ" dirty="0" smtClean="0"/>
          </a:p>
          <a:p>
            <a:r>
              <a:rPr lang="cs-CZ" u="sng" dirty="0" smtClean="0">
                <a:hlinkClick r:id="rId21"/>
              </a:rPr>
              <a:t>http://www.</a:t>
            </a:r>
            <a:r>
              <a:rPr lang="cs-CZ" u="sng" dirty="0" err="1" smtClean="0">
                <a:hlinkClick r:id="rId21"/>
              </a:rPr>
              <a:t>terporten</a:t>
            </a:r>
            <a:r>
              <a:rPr lang="cs-CZ" u="sng" dirty="0" smtClean="0">
                <a:hlinkClick r:id="rId21"/>
              </a:rPr>
              <a:t>-</a:t>
            </a:r>
            <a:r>
              <a:rPr lang="cs-CZ" u="sng" dirty="0" err="1" smtClean="0">
                <a:hlinkClick r:id="rId21"/>
              </a:rPr>
              <a:t>automaten.de</a:t>
            </a:r>
            <a:r>
              <a:rPr lang="cs-CZ" u="sng" dirty="0" smtClean="0">
                <a:hlinkClick r:id="rId21"/>
              </a:rPr>
              <a:t>/</a:t>
            </a:r>
            <a:r>
              <a:rPr lang="cs-CZ" u="sng" dirty="0" err="1" smtClean="0">
                <a:hlinkClick r:id="rId21"/>
              </a:rPr>
              <a:t>images</a:t>
            </a:r>
            <a:r>
              <a:rPr lang="cs-CZ" u="sng" dirty="0" smtClean="0">
                <a:hlinkClick r:id="rId21"/>
              </a:rPr>
              <a:t>/</a:t>
            </a:r>
            <a:r>
              <a:rPr lang="cs-CZ" u="sng" dirty="0" err="1" smtClean="0">
                <a:hlinkClick r:id="rId21"/>
              </a:rPr>
              <a:t>Pott</a:t>
            </a:r>
            <a:r>
              <a:rPr lang="cs-CZ" u="sng" dirty="0" smtClean="0">
                <a:hlinkClick r:id="rId21"/>
              </a:rPr>
              <a:t>_Kakao_M_</a:t>
            </a:r>
            <a:r>
              <a:rPr lang="cs-CZ" u="sng" dirty="0" err="1" smtClean="0">
                <a:hlinkClick r:id="rId21"/>
              </a:rPr>
              <a:t>Cups.jpg</a:t>
            </a:r>
            <a:endParaRPr lang="cs-CZ" dirty="0" smtClean="0"/>
          </a:p>
          <a:p>
            <a:r>
              <a:rPr lang="cs-CZ" u="sng" dirty="0" smtClean="0">
                <a:hlinkClick r:id="rId22"/>
              </a:rPr>
              <a:t>http://i.lidovky.</a:t>
            </a:r>
            <a:r>
              <a:rPr lang="cs-CZ" u="sng" dirty="0" err="1" smtClean="0">
                <a:hlinkClick r:id="rId22"/>
              </a:rPr>
              <a:t>cz</a:t>
            </a:r>
            <a:r>
              <a:rPr lang="cs-CZ" u="sng" dirty="0" smtClean="0">
                <a:hlinkClick r:id="rId22"/>
              </a:rPr>
              <a:t>/11/062/</a:t>
            </a:r>
            <a:r>
              <a:rPr lang="cs-CZ" u="sng" dirty="0" err="1" smtClean="0">
                <a:hlinkClick r:id="rId22"/>
              </a:rPr>
              <a:t>lngal</a:t>
            </a:r>
            <a:r>
              <a:rPr lang="cs-CZ" u="sng" dirty="0" smtClean="0">
                <a:hlinkClick r:id="rId22"/>
              </a:rPr>
              <a:t>/GLU3bd217_bez.</a:t>
            </a:r>
            <a:r>
              <a:rPr lang="cs-CZ" u="sng" dirty="0" err="1" smtClean="0">
                <a:hlinkClick r:id="rId22"/>
              </a:rPr>
              <a:t>jpg</a:t>
            </a:r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299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ESSEN, TRINKEN</vt:lpstr>
      <vt:lpstr>MILCHPRODUKTE</vt:lpstr>
      <vt:lpstr>BACKWAREN</vt:lpstr>
      <vt:lpstr>GEMÜSE</vt:lpstr>
      <vt:lpstr>OBST</vt:lpstr>
      <vt:lpstr>FLEISCH</vt:lpstr>
      <vt:lpstr>GETRÄNKE</vt:lpstr>
      <vt:lpstr>ZDROJE</vt:lpstr>
      <vt:lpstr>Snímek 11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ESSEN, TRINKEN</dc:title>
  <dc:creator>Marie Tomanová</dc:creator>
  <cp:lastModifiedBy>Marie Tomanová</cp:lastModifiedBy>
  <cp:revision>32</cp:revision>
  <dcterms:created xsi:type="dcterms:W3CDTF">2011-01-06T16:31:59Z</dcterms:created>
  <dcterms:modified xsi:type="dcterms:W3CDTF">2013-02-07T15:04:52Z</dcterms:modified>
</cp:coreProperties>
</file>