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8" r:id="rId3"/>
    <p:sldId id="261" r:id="rId4"/>
    <p:sldId id="259" r:id="rId5"/>
    <p:sldId id="260" r:id="rId6"/>
    <p:sldId id="262" r:id="rId7"/>
    <p:sldId id="269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 E I S E N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VY_32_INOVACE_3.NJ.02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6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459743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jeho svět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problematikou cestování v dnešní době a vyvolání diskuze.  Materiál se využije na začátku</a:t>
            </a:r>
            <a:r>
              <a:rPr lang="cs-CZ" sz="1100" dirty="0"/>
              <a:t> </a:t>
            </a:r>
            <a:r>
              <a:rPr lang="cs-CZ" sz="1100" smtClean="0"/>
              <a:t>hodiny. Pomůcky</a:t>
            </a:r>
            <a:r>
              <a:rPr lang="cs-CZ" sz="1100" dirty="0" smtClean="0"/>
              <a:t>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313017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womit</a:t>
            </a:r>
            <a:r>
              <a:rPr lang="cs-CZ" dirty="0" smtClean="0"/>
              <a:t> </a:t>
            </a:r>
            <a:r>
              <a:rPr lang="cs-CZ" dirty="0" err="1" smtClean="0"/>
              <a:t>reisen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1864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meisten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arbeiten</a:t>
            </a:r>
            <a:r>
              <a:rPr lang="cs-CZ" dirty="0" smtClean="0"/>
              <a:t> von </a:t>
            </a:r>
            <a:r>
              <a:rPr lang="cs-CZ" dirty="0" err="1" smtClean="0"/>
              <a:t>Montag</a:t>
            </a:r>
            <a:r>
              <a:rPr lang="cs-CZ" dirty="0" smtClean="0"/>
              <a:t> bis </a:t>
            </a:r>
            <a:r>
              <a:rPr lang="cs-CZ" dirty="0" err="1" smtClean="0"/>
              <a:t>Freitag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frei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, </a:t>
            </a:r>
            <a:r>
              <a:rPr lang="cs-CZ" dirty="0" err="1" smtClean="0"/>
              <a:t>bleiben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weg</a:t>
            </a:r>
            <a:r>
              <a:rPr lang="cs-CZ" dirty="0" smtClean="0"/>
              <a:t>, </a:t>
            </a:r>
            <a:r>
              <a:rPr lang="cs-CZ" dirty="0" err="1" smtClean="0"/>
              <a:t>d.h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reisen</a:t>
            </a:r>
            <a:r>
              <a:rPr lang="cs-CZ" dirty="0" smtClean="0"/>
              <a:t>, </a:t>
            </a:r>
            <a:r>
              <a:rPr lang="cs-CZ" dirty="0" err="1" smtClean="0"/>
              <a:t>weil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Neues</a:t>
            </a:r>
            <a:r>
              <a:rPr lang="cs-CZ" dirty="0" smtClean="0"/>
              <a:t> </a:t>
            </a:r>
            <a:r>
              <a:rPr lang="cs-CZ" dirty="0" err="1" smtClean="0"/>
              <a:t>kennen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Man </a:t>
            </a:r>
            <a:r>
              <a:rPr lang="cs-CZ" dirty="0" err="1" smtClean="0"/>
              <a:t>reist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 oder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Urlaub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Verschiedene</a:t>
            </a:r>
            <a:r>
              <a:rPr lang="cs-CZ" b="1" dirty="0" smtClean="0"/>
              <a:t> </a:t>
            </a:r>
            <a:r>
              <a:rPr lang="cs-CZ" b="1" dirty="0" err="1" smtClean="0"/>
              <a:t>Verkehrsmittel</a:t>
            </a:r>
            <a:r>
              <a:rPr lang="cs-CZ" b="1" dirty="0" smtClean="0"/>
              <a:t> </a:t>
            </a:r>
            <a:r>
              <a:rPr lang="cs-CZ" dirty="0" smtClean="0"/>
              <a:t>: </a:t>
            </a:r>
            <a:r>
              <a:rPr lang="cs-CZ" dirty="0" err="1" smtClean="0"/>
              <a:t>mit</a:t>
            </a:r>
            <a:r>
              <a:rPr lang="cs-CZ" dirty="0" smtClean="0"/>
              <a:t> dem Auto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dirty="0" err="1" smtClean="0"/>
              <a:t>mit</a:t>
            </a:r>
            <a:r>
              <a:rPr lang="cs-CZ" dirty="0" smtClean="0"/>
              <a:t> dem </a:t>
            </a:r>
            <a:r>
              <a:rPr lang="cs-CZ" dirty="0" err="1" smtClean="0"/>
              <a:t>Zug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  <a:r>
              <a:rPr lang="cs-CZ" dirty="0" err="1" smtClean="0"/>
              <a:t>mit</a:t>
            </a:r>
            <a:r>
              <a:rPr lang="cs-CZ" dirty="0" smtClean="0"/>
              <a:t> dem Bus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  <a:r>
              <a:rPr lang="cs-CZ" dirty="0" err="1" smtClean="0"/>
              <a:t>mit</a:t>
            </a:r>
            <a:r>
              <a:rPr lang="cs-CZ" dirty="0" smtClean="0"/>
              <a:t> dem </a:t>
            </a:r>
            <a:r>
              <a:rPr lang="cs-CZ" dirty="0" err="1" smtClean="0"/>
              <a:t>Fahrrad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  <a:r>
              <a:rPr lang="cs-CZ" dirty="0" err="1" smtClean="0"/>
              <a:t>mit</a:t>
            </a:r>
            <a:r>
              <a:rPr lang="cs-CZ" dirty="0" smtClean="0"/>
              <a:t> dem </a:t>
            </a:r>
            <a:r>
              <a:rPr lang="cs-CZ" dirty="0" err="1" smtClean="0"/>
              <a:t>Flugzeug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KVY85WN3\MC9002226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93096"/>
            <a:ext cx="25145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10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912164"/>
          </a:xfrm>
        </p:spPr>
        <p:txBody>
          <a:bodyPr/>
          <a:lstStyle/>
          <a:p>
            <a:r>
              <a:rPr lang="cs-CZ" dirty="0" err="1" smtClean="0"/>
              <a:t>Beliebte</a:t>
            </a:r>
            <a:r>
              <a:rPr lang="cs-CZ" dirty="0" smtClean="0"/>
              <a:t> </a:t>
            </a:r>
            <a:r>
              <a:rPr lang="cs-CZ" dirty="0" err="1" smtClean="0"/>
              <a:t>Reiseziele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kulturelle</a:t>
            </a:r>
            <a:r>
              <a:rPr lang="cs-CZ" dirty="0" smtClean="0"/>
              <a:t> Orte (</a:t>
            </a:r>
            <a:r>
              <a:rPr lang="cs-CZ" dirty="0" err="1" smtClean="0"/>
              <a:t>Burgen</a:t>
            </a:r>
            <a:r>
              <a:rPr lang="cs-CZ" dirty="0" smtClean="0"/>
              <a:t>, </a:t>
            </a:r>
            <a:r>
              <a:rPr lang="cs-CZ" dirty="0" err="1" smtClean="0"/>
              <a:t>Schlösser</a:t>
            </a:r>
            <a:r>
              <a:rPr lang="cs-CZ" dirty="0" smtClean="0"/>
              <a:t>, </a:t>
            </a:r>
            <a:r>
              <a:rPr lang="cs-CZ" dirty="0" err="1" smtClean="0"/>
              <a:t>Denkmäler</a:t>
            </a:r>
            <a:r>
              <a:rPr lang="cs-CZ" dirty="0" smtClean="0"/>
              <a:t>, </a:t>
            </a:r>
            <a:r>
              <a:rPr lang="cs-CZ" dirty="0" err="1" smtClean="0"/>
              <a:t>Paläste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2.  </a:t>
            </a:r>
            <a:r>
              <a:rPr lang="cs-CZ" dirty="0" err="1" smtClean="0"/>
              <a:t>Naturschönheiten</a:t>
            </a:r>
            <a:r>
              <a:rPr lang="cs-CZ" dirty="0" smtClean="0"/>
              <a:t> (</a:t>
            </a:r>
            <a:r>
              <a:rPr lang="cs-CZ" dirty="0" err="1" smtClean="0"/>
              <a:t>Berge</a:t>
            </a:r>
            <a:r>
              <a:rPr lang="cs-CZ" dirty="0" smtClean="0"/>
              <a:t>, </a:t>
            </a:r>
            <a:r>
              <a:rPr lang="cs-CZ" dirty="0" err="1" smtClean="0"/>
              <a:t>Seen</a:t>
            </a:r>
            <a:r>
              <a:rPr lang="cs-CZ" dirty="0" smtClean="0"/>
              <a:t>, </a:t>
            </a:r>
            <a:r>
              <a:rPr lang="cs-CZ" dirty="0" err="1" smtClean="0"/>
              <a:t>Teiche</a:t>
            </a:r>
            <a:r>
              <a:rPr lang="cs-CZ" dirty="0" smtClean="0"/>
              <a:t>, </a:t>
            </a:r>
            <a:r>
              <a:rPr lang="cs-CZ" dirty="0" err="1" smtClean="0"/>
              <a:t>Höhlen</a:t>
            </a:r>
            <a:r>
              <a:rPr lang="cs-CZ" dirty="0" smtClean="0"/>
              <a:t>, </a:t>
            </a:r>
            <a:r>
              <a:rPr lang="cs-CZ" dirty="0" err="1" smtClean="0"/>
              <a:t>Meer</a:t>
            </a:r>
            <a:r>
              <a:rPr lang="cs-CZ" dirty="0" smtClean="0"/>
              <a:t>) </a:t>
            </a:r>
            <a:endParaRPr lang="cs-CZ" dirty="0"/>
          </a:p>
        </p:txBody>
      </p:sp>
      <p:pic>
        <p:nvPicPr>
          <p:cNvPr id="1027" name="Picture 3" descr="C:\Users\to\AppData\Local\Microsoft\Windows\Temporary Internet Files\Content.IE5\B6IXNM1F\MP9004386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713" y="2564904"/>
            <a:ext cx="5608712" cy="348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02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braucht</a:t>
            </a:r>
            <a:r>
              <a:rPr lang="cs-CZ" dirty="0" smtClean="0"/>
              <a:t> man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Reisen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b="1" dirty="0" err="1" smtClean="0"/>
              <a:t>Reisedokumente</a:t>
            </a:r>
            <a:r>
              <a:rPr lang="cs-CZ" dirty="0" smtClean="0"/>
              <a:t> (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Rahmen</a:t>
            </a:r>
            <a:r>
              <a:rPr lang="cs-CZ" dirty="0" smtClean="0"/>
              <a:t> der EU </a:t>
            </a:r>
            <a:r>
              <a:rPr lang="cs-CZ" dirty="0" err="1" smtClean="0"/>
              <a:t>reicht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Personalausweis</a:t>
            </a:r>
            <a:r>
              <a:rPr lang="cs-CZ" dirty="0" smtClean="0"/>
              <a:t>, in </a:t>
            </a:r>
            <a:r>
              <a:rPr lang="cs-CZ" dirty="0" err="1" smtClean="0"/>
              <a:t>ferne</a:t>
            </a:r>
            <a:r>
              <a:rPr lang="cs-CZ" dirty="0" smtClean="0"/>
              <a:t> </a:t>
            </a:r>
            <a:r>
              <a:rPr lang="cs-CZ" dirty="0" err="1" smtClean="0"/>
              <a:t>Länder</a:t>
            </a:r>
            <a:r>
              <a:rPr lang="cs-CZ" dirty="0" smtClean="0"/>
              <a:t> </a:t>
            </a:r>
            <a:r>
              <a:rPr lang="cs-CZ" dirty="0" err="1" smtClean="0"/>
              <a:t>braucht</a:t>
            </a:r>
            <a:r>
              <a:rPr lang="cs-CZ" dirty="0" smtClean="0"/>
              <a:t> man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Reisepass</a:t>
            </a:r>
            <a:r>
              <a:rPr lang="cs-CZ" dirty="0"/>
              <a:t>)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</a:t>
            </a:r>
            <a:r>
              <a:rPr lang="cs-CZ" b="1" dirty="0" smtClean="0"/>
              <a:t> </a:t>
            </a:r>
            <a:r>
              <a:rPr lang="cs-CZ" b="1" dirty="0" err="1" smtClean="0"/>
              <a:t>Verkehr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wenn</a:t>
            </a:r>
            <a:r>
              <a:rPr lang="cs-CZ" dirty="0" smtClean="0"/>
              <a:t> man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Fuss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)</a:t>
            </a:r>
          </a:p>
          <a:p>
            <a:pPr>
              <a:buAutoNum type="arabicPeriod" startAt="2"/>
            </a:pPr>
            <a:endParaRPr lang="cs-CZ" dirty="0" smtClean="0"/>
          </a:p>
          <a:p>
            <a:pPr>
              <a:buAutoNum type="arabicPeriod" startAt="2"/>
            </a:pPr>
            <a:endParaRPr lang="cs-CZ" dirty="0"/>
          </a:p>
          <a:p>
            <a:pPr>
              <a:buAutoNum type="arabicPeriod" startAt="2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b="1" dirty="0" err="1" smtClean="0"/>
              <a:t>genug</a:t>
            </a:r>
            <a:r>
              <a:rPr lang="cs-CZ" b="1" dirty="0" smtClean="0"/>
              <a:t> </a:t>
            </a:r>
            <a:r>
              <a:rPr lang="cs-CZ" b="1" dirty="0" err="1" smtClean="0"/>
              <a:t>Geld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/>
              <a:t>V</a:t>
            </a:r>
            <a:r>
              <a:rPr lang="cs-CZ" dirty="0" err="1" smtClean="0"/>
              <a:t>aluten</a:t>
            </a:r>
            <a:r>
              <a:rPr lang="cs-CZ" dirty="0" smtClean="0"/>
              <a:t> kann man in der Bank </a:t>
            </a:r>
            <a:r>
              <a:rPr lang="cs-CZ" dirty="0" err="1" smtClean="0"/>
              <a:t>wechseln</a:t>
            </a:r>
            <a:r>
              <a:rPr lang="cs-CZ" dirty="0" smtClean="0"/>
              <a:t>)</a:t>
            </a:r>
          </a:p>
          <a:p>
            <a:pPr>
              <a:buAutoNum type="arabicPeriod" startAt="3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b="1" dirty="0" err="1" smtClean="0"/>
              <a:t>Unterkunft</a:t>
            </a:r>
            <a:r>
              <a:rPr lang="cs-CZ" b="1" dirty="0" smtClean="0"/>
              <a:t> </a:t>
            </a:r>
            <a:r>
              <a:rPr lang="cs-CZ" dirty="0" smtClean="0"/>
              <a:t>(nach </a:t>
            </a:r>
            <a:r>
              <a:rPr lang="cs-CZ" dirty="0" err="1" smtClean="0"/>
              <a:t>unseren</a:t>
            </a:r>
            <a:r>
              <a:rPr lang="cs-CZ" dirty="0" smtClean="0"/>
              <a:t> </a:t>
            </a:r>
            <a:r>
              <a:rPr lang="cs-CZ" dirty="0" err="1" smtClean="0"/>
              <a:t>finanziellen</a:t>
            </a:r>
            <a:r>
              <a:rPr lang="cs-CZ" dirty="0" smtClean="0"/>
              <a:t> </a:t>
            </a:r>
            <a:r>
              <a:rPr lang="cs-CZ" dirty="0" err="1" smtClean="0"/>
              <a:t>Möglichkeiten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im</a:t>
            </a:r>
            <a:r>
              <a:rPr lang="cs-CZ" dirty="0" smtClean="0"/>
              <a:t> Hotel, in </a:t>
            </a:r>
            <a:r>
              <a:rPr lang="cs-CZ" dirty="0" err="1" smtClean="0"/>
              <a:t>einer</a:t>
            </a:r>
            <a:r>
              <a:rPr lang="cs-CZ" dirty="0" smtClean="0"/>
              <a:t> </a:t>
            </a:r>
            <a:r>
              <a:rPr lang="cs-CZ" dirty="0" err="1" smtClean="0"/>
              <a:t>Jugendherberge</a:t>
            </a:r>
            <a:r>
              <a:rPr lang="cs-CZ" dirty="0" smtClean="0"/>
              <a:t>,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Campingplatz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to\AppData\Local\Microsoft\Windows\Temporary Internet Files\Content.IE5\B6IXNM1F\MC900346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60848"/>
            <a:ext cx="1433779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74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/>
              <a:t>m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wem</a:t>
            </a:r>
            <a:r>
              <a:rPr lang="cs-CZ" dirty="0" smtClean="0"/>
              <a:t> kann man </a:t>
            </a:r>
            <a:r>
              <a:rPr lang="cs-CZ" dirty="0" err="1" smtClean="0"/>
              <a:t>reisen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968552"/>
          </a:xfrm>
        </p:spPr>
        <p:txBody>
          <a:bodyPr/>
          <a:lstStyle/>
          <a:p>
            <a:r>
              <a:rPr lang="cs-CZ" b="1" dirty="0" err="1" smtClean="0"/>
              <a:t>individuell</a:t>
            </a:r>
            <a:r>
              <a:rPr lang="cs-CZ" dirty="0" smtClean="0"/>
              <a:t> – </a:t>
            </a:r>
            <a:r>
              <a:rPr lang="cs-CZ" dirty="0" err="1" smtClean="0"/>
              <a:t>mit</a:t>
            </a:r>
            <a:r>
              <a:rPr lang="cs-CZ" dirty="0" smtClean="0"/>
              <a:t> der </a:t>
            </a:r>
            <a:r>
              <a:rPr lang="cs-CZ" dirty="0" err="1" smtClean="0"/>
              <a:t>Familie</a:t>
            </a:r>
            <a:r>
              <a:rPr lang="cs-CZ" dirty="0" smtClean="0"/>
              <a:t> oder </a:t>
            </a:r>
            <a:r>
              <a:rPr lang="cs-CZ" dirty="0" err="1" smtClean="0"/>
              <a:t>Freunden</a:t>
            </a:r>
            <a:r>
              <a:rPr lang="cs-CZ" dirty="0" smtClean="0"/>
              <a:t> oder </a:t>
            </a:r>
            <a:r>
              <a:rPr lang="cs-CZ" dirty="0" err="1" smtClean="0"/>
              <a:t>Kollegen</a:t>
            </a:r>
            <a:r>
              <a:rPr lang="cs-CZ" dirty="0" smtClean="0"/>
              <a:t>, </a:t>
            </a: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man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wirklich</a:t>
            </a:r>
            <a:r>
              <a:rPr lang="cs-CZ" dirty="0" smtClean="0"/>
              <a:t> </a:t>
            </a:r>
            <a:r>
              <a:rPr lang="cs-CZ" dirty="0" err="1" smtClean="0"/>
              <a:t>selbst</a:t>
            </a:r>
            <a:r>
              <a:rPr lang="cs-CZ" dirty="0" smtClean="0"/>
              <a:t> </a:t>
            </a:r>
            <a:r>
              <a:rPr lang="cs-CZ" dirty="0" err="1" smtClean="0"/>
              <a:t>vorbereiten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2.  </a:t>
            </a:r>
            <a:r>
              <a:rPr lang="cs-CZ" b="1" dirty="0" err="1"/>
              <a:t>m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Reisebüro</a:t>
            </a:r>
            <a:r>
              <a:rPr lang="cs-CZ" b="1" dirty="0" smtClean="0"/>
              <a:t> </a:t>
            </a:r>
            <a:r>
              <a:rPr lang="cs-CZ" dirty="0" smtClean="0"/>
              <a:t>oder </a:t>
            </a:r>
            <a:r>
              <a:rPr lang="cs-CZ" dirty="0" err="1" smtClean="0"/>
              <a:t>Reiseagentur</a:t>
            </a:r>
            <a:r>
              <a:rPr lang="cs-CZ" dirty="0" smtClean="0"/>
              <a:t>, in </a:t>
            </a:r>
            <a:r>
              <a:rPr lang="cs-CZ" dirty="0" err="1" smtClean="0"/>
              <a:t>diesem</a:t>
            </a:r>
            <a:r>
              <a:rPr lang="cs-CZ" dirty="0" smtClean="0"/>
              <a:t> </a:t>
            </a:r>
            <a:r>
              <a:rPr lang="cs-CZ" dirty="0" err="1" smtClean="0"/>
              <a:t>Fall</a:t>
            </a:r>
            <a:r>
              <a:rPr lang="cs-CZ" dirty="0" smtClean="0"/>
              <a:t>    </a:t>
            </a:r>
            <a:r>
              <a:rPr lang="cs-CZ" dirty="0" err="1" smtClean="0"/>
              <a:t>sollte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Reisebüro</a:t>
            </a:r>
            <a:r>
              <a:rPr lang="cs-CZ" dirty="0" smtClean="0"/>
              <a:t> </a:t>
            </a:r>
            <a:r>
              <a:rPr lang="cs-CZ" dirty="0" err="1" smtClean="0"/>
              <a:t>erledigen</a:t>
            </a:r>
            <a:r>
              <a:rPr lang="cs-CZ" dirty="0" smtClean="0"/>
              <a:t>, man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/>
              <a:t>meistens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fremden</a:t>
            </a:r>
            <a:r>
              <a:rPr lang="cs-CZ" dirty="0" smtClean="0"/>
              <a:t> </a:t>
            </a:r>
            <a:r>
              <a:rPr lang="cs-CZ" dirty="0" err="1" smtClean="0"/>
              <a:t>Leuten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Reisegruppe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/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Reiseleiter</a:t>
            </a:r>
            <a:r>
              <a:rPr lang="cs-CZ" dirty="0" smtClean="0"/>
              <a:t>/in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Verfügung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WJIMUBPI\MC9002167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93096"/>
            <a:ext cx="1819656" cy="161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2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Urlaub</a:t>
            </a:r>
            <a:r>
              <a:rPr lang="cs-CZ" dirty="0" smtClean="0"/>
              <a:t> aktiv oder </a:t>
            </a:r>
            <a:r>
              <a:rPr lang="cs-CZ" dirty="0" err="1" smtClean="0"/>
              <a:t>passiv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608512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Vorstellungen</a:t>
            </a:r>
            <a:r>
              <a:rPr lang="cs-CZ" dirty="0" smtClean="0"/>
              <a:t> </a:t>
            </a:r>
            <a:r>
              <a:rPr lang="cs-CZ" dirty="0" err="1" smtClean="0"/>
              <a:t>vom</a:t>
            </a:r>
            <a:r>
              <a:rPr lang="cs-CZ" dirty="0" smtClean="0"/>
              <a:t> </a:t>
            </a:r>
            <a:r>
              <a:rPr lang="cs-CZ" dirty="0" err="1" smtClean="0"/>
              <a:t>Verbringen</a:t>
            </a:r>
            <a:r>
              <a:rPr lang="cs-CZ" dirty="0" smtClean="0"/>
              <a:t> des </a:t>
            </a:r>
            <a:r>
              <a:rPr lang="cs-CZ" dirty="0" err="1" smtClean="0"/>
              <a:t>Urlaubs</a:t>
            </a:r>
            <a:r>
              <a:rPr lang="cs-CZ" dirty="0" smtClean="0"/>
              <a:t> :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Aktive </a:t>
            </a:r>
            <a:r>
              <a:rPr lang="cs-CZ" b="1" dirty="0" err="1" smtClean="0"/>
              <a:t>Form</a:t>
            </a:r>
            <a:r>
              <a:rPr lang="cs-CZ" dirty="0" smtClean="0"/>
              <a:t>: </a:t>
            </a:r>
            <a:r>
              <a:rPr lang="cs-CZ" dirty="0" err="1" smtClean="0"/>
              <a:t>manche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 oder </a:t>
            </a:r>
            <a:r>
              <a:rPr lang="cs-CZ" dirty="0" err="1" smtClean="0"/>
              <a:t>brauchen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Urlaub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Bewegung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wandern</a:t>
            </a:r>
            <a:r>
              <a:rPr lang="cs-CZ" dirty="0" smtClean="0"/>
              <a:t>, </a:t>
            </a:r>
            <a:r>
              <a:rPr lang="cs-CZ" dirty="0" err="1" smtClean="0"/>
              <a:t>fahren</a:t>
            </a:r>
            <a:r>
              <a:rPr lang="cs-CZ" dirty="0" smtClean="0"/>
              <a:t> Rad, </a:t>
            </a:r>
            <a:r>
              <a:rPr lang="cs-CZ" dirty="0" err="1" smtClean="0"/>
              <a:t>treiben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Sportarten</a:t>
            </a:r>
            <a:r>
              <a:rPr lang="cs-CZ" dirty="0" smtClean="0"/>
              <a:t>,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arbeiten</a:t>
            </a:r>
            <a:r>
              <a:rPr lang="cs-CZ" dirty="0" smtClean="0"/>
              <a:t> </a:t>
            </a:r>
            <a:r>
              <a:rPr lang="cs-CZ" dirty="0" err="1" smtClean="0"/>
              <a:t>sogar</a:t>
            </a:r>
            <a:r>
              <a:rPr lang="cs-CZ" dirty="0" smtClean="0"/>
              <a:t> in </a:t>
            </a:r>
            <a:r>
              <a:rPr lang="cs-CZ" dirty="0" err="1" smtClean="0"/>
              <a:t>ihrem</a:t>
            </a:r>
            <a:r>
              <a:rPr lang="cs-CZ" dirty="0" smtClean="0"/>
              <a:t> </a:t>
            </a:r>
            <a:r>
              <a:rPr lang="cs-CZ" dirty="0" err="1" smtClean="0"/>
              <a:t>Wochenendhaus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Passive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dirty="0" smtClean="0"/>
              <a:t>: </a:t>
            </a:r>
            <a:r>
              <a:rPr lang="cs-CZ" dirty="0" err="1" smtClean="0"/>
              <a:t>solche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liegen</a:t>
            </a:r>
            <a:r>
              <a:rPr lang="cs-CZ" dirty="0" smtClean="0"/>
              <a:t> in der </a:t>
            </a:r>
            <a:r>
              <a:rPr lang="cs-CZ" dirty="0" err="1" smtClean="0"/>
              <a:t>Sonne</a:t>
            </a:r>
            <a:r>
              <a:rPr lang="cs-CZ" dirty="0" smtClean="0"/>
              <a:t>, </a:t>
            </a:r>
            <a:r>
              <a:rPr lang="cs-CZ" dirty="0" err="1" smtClean="0"/>
              <a:t>lesen</a:t>
            </a:r>
            <a:r>
              <a:rPr lang="cs-CZ" dirty="0" smtClean="0"/>
              <a:t> </a:t>
            </a:r>
            <a:r>
              <a:rPr lang="cs-CZ" dirty="0" err="1" smtClean="0"/>
              <a:t>Bücher</a:t>
            </a:r>
            <a:r>
              <a:rPr lang="cs-CZ" dirty="0" smtClean="0"/>
              <a:t>, </a:t>
            </a:r>
            <a:r>
              <a:rPr lang="cs-CZ" dirty="0" err="1" smtClean="0"/>
              <a:t>plaudern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anderen</a:t>
            </a:r>
            <a:r>
              <a:rPr lang="cs-CZ" dirty="0" smtClean="0"/>
              <a:t>, </a:t>
            </a:r>
            <a:r>
              <a:rPr lang="cs-CZ" dirty="0" err="1" smtClean="0"/>
              <a:t>einfach</a:t>
            </a:r>
            <a:r>
              <a:rPr lang="cs-CZ" dirty="0" smtClean="0"/>
              <a:t> </a:t>
            </a:r>
            <a:r>
              <a:rPr lang="cs-CZ" dirty="0" err="1" smtClean="0"/>
              <a:t>faulenzen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to\AppData\Local\Microsoft\Windows\Temporary Internet Files\Content.IE5\KVY85WN3\MC9002312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77072"/>
            <a:ext cx="2340000" cy="1773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o\AppData\Local\Microsoft\Windows\Temporary Internet Files\Content.IE5\B6IXNM1F\MC9002320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93096"/>
            <a:ext cx="3232087" cy="164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76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sollen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in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Gepäck</a:t>
            </a:r>
            <a:r>
              <a:rPr lang="cs-CZ" dirty="0" smtClean="0"/>
              <a:t> </a:t>
            </a:r>
            <a:r>
              <a:rPr lang="cs-CZ" dirty="0" err="1" smtClean="0"/>
              <a:t>packen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Manche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schreiben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b="1" dirty="0" smtClean="0"/>
              <a:t>Liste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Packung</a:t>
            </a:r>
            <a:r>
              <a:rPr lang="cs-CZ" dirty="0" smtClean="0"/>
              <a:t> :</a:t>
            </a:r>
          </a:p>
          <a:p>
            <a:pPr marL="342900" indent="-342900">
              <a:buFontTx/>
              <a:buChar char="-"/>
            </a:pPr>
            <a:r>
              <a:rPr lang="cs-CZ" dirty="0" err="1" smtClean="0"/>
              <a:t>persönliche</a:t>
            </a:r>
            <a:r>
              <a:rPr lang="cs-CZ" dirty="0" smtClean="0"/>
              <a:t> </a:t>
            </a:r>
            <a:r>
              <a:rPr lang="cs-CZ" dirty="0" err="1" smtClean="0"/>
              <a:t>Sachen</a:t>
            </a:r>
            <a:r>
              <a:rPr lang="cs-CZ" dirty="0" smtClean="0"/>
              <a:t> (</a:t>
            </a:r>
            <a:r>
              <a:rPr lang="cs-CZ" dirty="0" err="1" smtClean="0"/>
              <a:t>Wäsche</a:t>
            </a:r>
            <a:r>
              <a:rPr lang="cs-CZ" dirty="0" smtClean="0"/>
              <a:t>, </a:t>
            </a:r>
            <a:r>
              <a:rPr lang="cs-CZ" dirty="0" err="1" smtClean="0"/>
              <a:t>Kleidung</a:t>
            </a:r>
            <a:r>
              <a:rPr lang="cs-CZ" dirty="0" smtClean="0"/>
              <a:t>, </a:t>
            </a:r>
            <a:r>
              <a:rPr lang="cs-CZ" dirty="0" err="1" smtClean="0"/>
              <a:t>Schuhe</a:t>
            </a:r>
            <a:r>
              <a:rPr lang="cs-CZ" dirty="0" smtClean="0"/>
              <a:t>)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Essen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unterwegs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Medikamente, </a:t>
            </a:r>
            <a:r>
              <a:rPr lang="cs-CZ" dirty="0" err="1" smtClean="0"/>
              <a:t>wenn</a:t>
            </a:r>
            <a:r>
              <a:rPr lang="cs-CZ" dirty="0" smtClean="0"/>
              <a:t> man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braucht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err="1" smtClean="0"/>
              <a:t>Sachen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persönliche</a:t>
            </a:r>
            <a:r>
              <a:rPr lang="cs-CZ" dirty="0" smtClean="0"/>
              <a:t> </a:t>
            </a:r>
            <a:r>
              <a:rPr lang="cs-CZ" dirty="0" err="1" smtClean="0"/>
              <a:t>Hygiene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err="1" smtClean="0"/>
              <a:t>Regenschirm</a:t>
            </a:r>
            <a:r>
              <a:rPr lang="cs-CZ" dirty="0" smtClean="0"/>
              <a:t> oder </a:t>
            </a:r>
            <a:r>
              <a:rPr lang="cs-CZ" dirty="0" err="1" smtClean="0"/>
              <a:t>Regenmantel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err="1" smtClean="0"/>
              <a:t>Fotoapparate</a:t>
            </a:r>
            <a:r>
              <a:rPr lang="cs-CZ" dirty="0" smtClean="0"/>
              <a:t> oder Kamera</a:t>
            </a:r>
          </a:p>
          <a:p>
            <a:pPr marL="342900" indent="-342900">
              <a:buFontTx/>
              <a:buChar char="-"/>
            </a:pPr>
            <a:endParaRPr lang="cs-CZ" dirty="0"/>
          </a:p>
        </p:txBody>
      </p:sp>
      <p:pic>
        <p:nvPicPr>
          <p:cNvPr id="1027" name="Picture 3" descr="C:\Users\to\AppData\Local\Microsoft\Windows\Temporary Internet Files\Content.IE5\KVY85WN3\MP9003860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87954"/>
            <a:ext cx="524867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763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reist</a:t>
            </a:r>
            <a:r>
              <a:rPr lang="cs-CZ" dirty="0" smtClean="0"/>
              <a:t> man </a:t>
            </a:r>
            <a:r>
              <a:rPr lang="cs-CZ" dirty="0" err="1" smtClean="0"/>
              <a:t>heute</a:t>
            </a:r>
            <a:r>
              <a:rPr lang="cs-CZ" dirty="0" smtClean="0"/>
              <a:t> so </a:t>
            </a:r>
            <a:r>
              <a:rPr lang="cs-CZ" dirty="0" err="1" smtClean="0"/>
              <a:t>viel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2. 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wem</a:t>
            </a:r>
            <a:r>
              <a:rPr lang="cs-CZ" dirty="0" smtClean="0"/>
              <a:t> kann man </a:t>
            </a:r>
            <a:r>
              <a:rPr lang="cs-CZ" dirty="0" err="1" smtClean="0"/>
              <a:t>reisen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3.  </a:t>
            </a:r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4. 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Verkehrsmittel</a:t>
            </a:r>
            <a:r>
              <a:rPr lang="cs-CZ" dirty="0" smtClean="0"/>
              <a:t> </a:t>
            </a:r>
            <a:r>
              <a:rPr lang="cs-CZ" dirty="0" err="1" smtClean="0"/>
              <a:t>benutzt</a:t>
            </a:r>
            <a:r>
              <a:rPr lang="cs-CZ" dirty="0" smtClean="0"/>
              <a:t> man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/>
              <a:t>R</a:t>
            </a:r>
            <a:r>
              <a:rPr lang="cs-CZ" dirty="0" err="1" smtClean="0"/>
              <a:t>eisen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5. 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braucht</a:t>
            </a:r>
            <a:r>
              <a:rPr lang="cs-CZ" dirty="0" smtClean="0"/>
              <a:t> man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Reisen</a:t>
            </a:r>
            <a:r>
              <a:rPr lang="cs-CZ" dirty="0" smtClean="0"/>
              <a:t> ?</a:t>
            </a:r>
          </a:p>
          <a:p>
            <a:pPr>
              <a:buAutoNum type="arabicPeriod" startAt="6"/>
            </a:pP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Traumland</a:t>
            </a:r>
            <a:r>
              <a:rPr lang="cs-CZ" dirty="0" smtClean="0"/>
              <a:t> ?</a:t>
            </a:r>
          </a:p>
          <a:p>
            <a:pPr>
              <a:buAutoNum type="arabicPeriod" startAt="6"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packen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Gepäck</a:t>
            </a:r>
            <a:r>
              <a:rPr lang="cs-CZ" dirty="0"/>
              <a:t> 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78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Veškeré použité obrázky a fotografie pocházejí 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2010)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72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151</TotalTime>
  <Words>447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projekt_logo_cent</vt:lpstr>
      <vt:lpstr>R E I S E N </vt:lpstr>
      <vt:lpstr>ANOTACE</vt:lpstr>
      <vt:lpstr>Warum und womit reisen Leute ?</vt:lpstr>
      <vt:lpstr>Beliebte Reiseziele</vt:lpstr>
      <vt:lpstr>Was braucht man zum Reisen ?</vt:lpstr>
      <vt:lpstr>Wie und mit wem kann man reisen ?</vt:lpstr>
      <vt:lpstr>Urlaub aktiv oder passiv ?</vt:lpstr>
      <vt:lpstr>Was sollen wir in ein Gepäck packen ?</vt:lpstr>
      <vt:lpstr>Schlussfragen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24</cp:revision>
  <dcterms:created xsi:type="dcterms:W3CDTF">2012-07-02T08:03:24Z</dcterms:created>
  <dcterms:modified xsi:type="dcterms:W3CDTF">2013-02-07T18:20:56Z</dcterms:modified>
</cp:coreProperties>
</file>