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376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567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32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79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545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592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559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188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35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458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62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4A53B-AFA3-465F-BAFA-24D61B9C056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C31E9-079B-4C45-8E9F-65459D658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112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f/fa/WheatFlower3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ifolium_pratense,_Hn%C4%9Bd%C3%BD_vrch.jpg" TargetMode="External"/><Relationship Id="rId3" Type="http://schemas.openxmlformats.org/officeDocument/2006/relationships/hyperlink" Target="http://upload.wikimedia.org/wikipedia/commons/a/a4/Lillium_Stamens.jpg" TargetMode="External"/><Relationship Id="rId7" Type="http://schemas.openxmlformats.org/officeDocument/2006/relationships/hyperlink" Target="http://cs.wikipedia.org/wiki/Soubor:Bees_Collecting_Pollen_2004-08-14.jpg" TargetMode="External"/><Relationship Id="rId2" Type="http://schemas.openxmlformats.org/officeDocument/2006/relationships/hyperlink" Target="http://upload.wikimedia.org/wikipedia/commons/5/5e/Mature_flower_diagram_c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heatFlower3.jpg" TargetMode="External"/><Relationship Id="rId5" Type="http://schemas.openxmlformats.org/officeDocument/2006/relationships/hyperlink" Target="http://upload.wikimedia.org/wikipedia/commons/1/11/Albizia_julibrissin_'Rosea'_flower_detail.jpg" TargetMode="External"/><Relationship Id="rId4" Type="http://schemas.openxmlformats.org/officeDocument/2006/relationships/hyperlink" Target="http://cs.wikipedia.org/wiki/Soubor:Amaryllis_stamens_aka.jpg" TargetMode="External"/><Relationship Id="rId9" Type="http://schemas.openxmlformats.org/officeDocument/2006/relationships/hyperlink" Target="http://cs.wikipedia.org/wiki/Soubor:Bumblebee_October_2007-3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845009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VY_32_INOVACE_05_PRVOUKA 3. ROČNÍK_KVĚTY ROSTLIN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276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521724"/>
              </p:ext>
            </p:extLst>
          </p:nvPr>
        </p:nvGraphicFramePr>
        <p:xfrm>
          <a:off x="354012" y="1131790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vysvětlit žákům, jak funguje rozmnožování rostlin. Vysvětlit jim rozdíl mezi samčími a samičími částmi květu. 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tyčinka, pestík, blizna, čnělka, prašník, nitka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709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rozmnožování rostlin</a:t>
            </a:r>
          </a:p>
          <a:p>
            <a:r>
              <a:rPr lang="cs-CZ" dirty="0" smtClean="0"/>
              <a:t>mají samčí a samičí části</a:t>
            </a:r>
          </a:p>
          <a:p>
            <a:r>
              <a:rPr lang="cs-CZ" dirty="0" smtClean="0"/>
              <a:t>samčí části se jmenují </a:t>
            </a:r>
            <a:r>
              <a:rPr lang="cs-CZ" dirty="0" smtClean="0">
                <a:solidFill>
                  <a:srgbClr val="0070C0"/>
                </a:solidFill>
              </a:rPr>
              <a:t>tyčinky</a:t>
            </a:r>
          </a:p>
          <a:p>
            <a:r>
              <a:rPr lang="cs-CZ" dirty="0" smtClean="0"/>
              <a:t>samičí části se jmenují </a:t>
            </a:r>
            <a:r>
              <a:rPr lang="cs-CZ" dirty="0" smtClean="0">
                <a:solidFill>
                  <a:srgbClr val="FF0000"/>
                </a:solidFill>
              </a:rPr>
              <a:t>pestíky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1605">
            <a:off x="5933428" y="774843"/>
            <a:ext cx="2787061" cy="3644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804248" y="1988840"/>
            <a:ext cx="360040" cy="1512168"/>
          </a:xfrm>
          <a:prstGeom prst="ellipse">
            <a:avLst/>
          </a:prstGeom>
          <a:solidFill>
            <a:schemeClr val="accent1">
              <a:alpha val="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524328" y="1988840"/>
            <a:ext cx="360040" cy="1512168"/>
          </a:xfrm>
          <a:prstGeom prst="ellipse">
            <a:avLst/>
          </a:prstGeom>
          <a:solidFill>
            <a:schemeClr val="accent1">
              <a:alpha val="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74817" y="2006000"/>
            <a:ext cx="504282" cy="1512168"/>
          </a:xfrm>
          <a:prstGeom prst="ellipse">
            <a:avLst/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60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8920"/>
            <a:ext cx="6129784" cy="313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1530" y="89096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jejich prašníky vytvářejí pyl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1530" y="1532599"/>
            <a:ext cx="6832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 je-li pestík opylen, ze semene se vytvoří plod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1636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Samičí část - </a:t>
            </a:r>
            <a:r>
              <a:rPr lang="cs-CZ" dirty="0" smtClean="0">
                <a:solidFill>
                  <a:srgbClr val="FF0000"/>
                </a:solidFill>
              </a:rPr>
              <a:t>pestík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5400600" cy="3589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0743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4/Lillium_Stamen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02" y="18316"/>
            <a:ext cx="4631068" cy="672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9322399"/>
              </p:ext>
            </p:extLst>
          </p:nvPr>
        </p:nvGraphicFramePr>
        <p:xfrm>
          <a:off x="5724128" y="1412776"/>
          <a:ext cx="237626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19442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blizna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čnělka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prašník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nitka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okvětní list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99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Samčí části - </a:t>
            </a:r>
            <a:r>
              <a:rPr lang="cs-CZ" dirty="0" smtClean="0">
                <a:solidFill>
                  <a:srgbClr val="0070C0"/>
                </a:solidFill>
              </a:rPr>
              <a:t>tyčinky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84784"/>
            <a:ext cx="6887294" cy="5191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151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Samčí části - </a:t>
            </a:r>
            <a:r>
              <a:rPr lang="cs-CZ" dirty="0" smtClean="0">
                <a:solidFill>
                  <a:srgbClr val="0070C0"/>
                </a:solidFill>
              </a:rPr>
              <a:t>tyčinky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662" y="1844824"/>
            <a:ext cx="6162675" cy="410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486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Velké a barevné květy opylují většinou včely.</a:t>
            </a:r>
            <a:endParaRPr lang="cs-CZ" sz="4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2" y="1412776"/>
            <a:ext cx="5442182" cy="408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08720"/>
            <a:ext cx="2520654" cy="3360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066" y="3068960"/>
            <a:ext cx="4359771" cy="3557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404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WheatFlower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23668"/>
            <a:ext cx="6371861" cy="477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Obilí je většinou opylováno větrem.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46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Hluboké květy opylují hlavně čmeláci.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831" y="2924944"/>
            <a:ext cx="5154149" cy="3865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86" y="1484784"/>
            <a:ext cx="4770107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094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>
                <a:hlinkClick r:id="rId2"/>
              </a:rPr>
              <a:t>http://upload.wikimedia.org/wikipedia/commons/5/5e/Mature_flower_diagram_cs.svg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upload.wikimedia.org/wikipedia/commons/a/a4/Lillium_Stamens.jpg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cs.wikipedia.org/wiki/Soubor:Amaryllis_stamens_aka.jpg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http://upload.wikimedia.org/wikipedia/commons/1/11/Albizia_julibrissin_%</a:t>
            </a:r>
            <a:r>
              <a:rPr lang="cs-CZ" sz="2000" dirty="0" smtClean="0">
                <a:hlinkClick r:id="rId5"/>
              </a:rPr>
              <a:t>27Rosea%27_flower_detail.jpg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cs.wikipedia.org/wiki/Soubor:WheatFlower3.jpg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cs.wikipedia.org/wiki/Soubor:Bees_Collecting_Pollen_2004-08-14.jpg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http://cs.wikipedia.org/wiki/Soubor:Trifolium_pratense,_</a:t>
            </a:r>
            <a:r>
              <a:rPr lang="cs-CZ" sz="2000" dirty="0" smtClean="0">
                <a:hlinkClick r:id="rId8"/>
              </a:rPr>
              <a:t>Hn%C4%9Bd%C3%BD_vrch.jpg</a:t>
            </a:r>
            <a:endParaRPr lang="cs-CZ" sz="2000" dirty="0" smtClean="0"/>
          </a:p>
          <a:p>
            <a:r>
              <a:rPr lang="cs-CZ" sz="2000" dirty="0"/>
              <a:t>http://cs.wikipedia.org/wiki/Soubor:06.2010a_white_Rosa_wp1.jpg</a:t>
            </a:r>
            <a:endParaRPr lang="cs-CZ" sz="2000" dirty="0" smtClean="0"/>
          </a:p>
          <a:p>
            <a:r>
              <a:rPr lang="cs-CZ" sz="2000" dirty="0"/>
              <a:t>http://cs.wikipedia.org/wiki/Soubor:Narcissus_pseudonarcissus0.jpg</a:t>
            </a:r>
            <a:endParaRPr lang="cs-CZ" sz="2000" dirty="0" smtClean="0"/>
          </a:p>
          <a:p>
            <a:r>
              <a:rPr lang="cs-CZ" sz="2000" dirty="0"/>
              <a:t>http://upload.wikimedia.org/wikipedia/commons/8/85/Amaryllis_stigma.jpg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cs.wikipedia.org/wiki/Soubor:Bumblebee_October_2007-3a.jpg</a:t>
            </a:r>
            <a:endParaRPr lang="cs-CZ" sz="2000" dirty="0" smtClean="0"/>
          </a:p>
          <a:p>
            <a:r>
              <a:rPr lang="cs-CZ" sz="2000" dirty="0" smtClean="0"/>
              <a:t>(cit. 03.02.2013)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8826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222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Květy</vt:lpstr>
      <vt:lpstr>Prezentace aplikace PowerPoint</vt:lpstr>
      <vt:lpstr>Samičí část - pestík</vt:lpstr>
      <vt:lpstr>Prezentace aplikace PowerPoint</vt:lpstr>
      <vt:lpstr>Samčí části - tyčinky</vt:lpstr>
      <vt:lpstr>Samčí části - tyčinky</vt:lpstr>
      <vt:lpstr>Velké a barevné květy opylují většinou včely.</vt:lpstr>
      <vt:lpstr>Obilí je většinou opylováno větrem.</vt:lpstr>
      <vt:lpstr>Hluboké květy opylují hlavně čmeláci.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zak</cp:lastModifiedBy>
  <cp:revision>2</cp:revision>
  <dcterms:created xsi:type="dcterms:W3CDTF">2013-02-07T19:55:14Z</dcterms:created>
  <dcterms:modified xsi:type="dcterms:W3CDTF">2013-02-07T19:56:50Z</dcterms:modified>
</cp:coreProperties>
</file>