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8" r:id="rId14"/>
    <p:sldId id="280" r:id="rId15"/>
    <p:sldId id="279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VY_32_INOVACE_20_Flags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Flags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VY_32_INOVACE_20_Flags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Flags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005873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36683"/>
              </p:ext>
            </p:extLst>
          </p:nvPr>
        </p:nvGraphicFramePr>
        <p:xfrm>
          <a:off x="457200" y="1600200"/>
          <a:ext cx="8229600" cy="2667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znalostí o státech, národnostech a vlajkách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překreslí vlajky do sešitu. Na konci hodiny bude probíhat soutěž o to, kdo zná </a:t>
                      </a:r>
                      <a:r>
                        <a:rPr lang="cs-CZ" smtClean="0"/>
                        <a:t>nejvíce vlajek.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5256584"/>
          </a:xfrm>
        </p:spPr>
        <p:txBody>
          <a:bodyPr>
            <a:normAutofit/>
          </a:bodyPr>
          <a:lstStyle/>
          <a:p>
            <a:r>
              <a:rPr lang="cs-CZ" sz="9600" dirty="0" err="1" smtClean="0"/>
              <a:t>Flags</a:t>
            </a:r>
            <a:r>
              <a:rPr lang="cs-CZ" sz="9600" b="1" dirty="0" smtClean="0"/>
              <a:t/>
            </a:r>
            <a:br>
              <a:rPr lang="cs-CZ" sz="9600" b="1" dirty="0" smtClean="0"/>
            </a:br>
            <a:r>
              <a:rPr lang="cs-CZ" sz="9600" b="1" dirty="0"/>
              <a:t/>
            </a:r>
            <a:br>
              <a:rPr lang="cs-CZ" sz="9600" b="1" dirty="0"/>
            </a:br>
            <a:endParaRPr lang="cs-CZ" sz="9600" dirty="0"/>
          </a:p>
        </p:txBody>
      </p:sp>
      <p:pic>
        <p:nvPicPr>
          <p:cNvPr id="1027" name="Picture 3" descr="C:\Users\X\AppData\Local\Microsoft\Windows\Temporary Internet Files\Content.IE5\ZAVS63D2\MP9004255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04" y="3429000"/>
            <a:ext cx="4283967" cy="28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22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200" b="1" dirty="0" err="1" smtClean="0"/>
              <a:t>The</a:t>
            </a:r>
            <a:r>
              <a:rPr lang="cs-CZ" sz="3200" b="1" dirty="0" smtClean="0"/>
              <a:t> Czech Republic</a:t>
            </a:r>
          </a:p>
          <a:p>
            <a:r>
              <a:rPr lang="cs-CZ" sz="3200" b="1" dirty="0" smtClean="0"/>
              <a:t>Prague</a:t>
            </a:r>
            <a:endParaRPr lang="cs-CZ" sz="3200" b="1" dirty="0"/>
          </a:p>
        </p:txBody>
      </p:sp>
      <p:pic>
        <p:nvPicPr>
          <p:cNvPr id="5" name="Picture 2" descr="C:\Users\X\AppData\Local\Microsoft\Windows\Temporary Internet Files\Content.IE5\T4Z486A4\MC900129192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54999"/>
            <a:ext cx="4038600" cy="341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74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smtClean="0"/>
              <a:t>Slovakia</a:t>
            </a:r>
          </a:p>
          <a:p>
            <a:r>
              <a:rPr lang="cs-CZ" sz="4000" b="1" dirty="0" smtClean="0"/>
              <a:t>Bratislava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X\AppData\Local\Microsoft\Windows\Temporary Internet Files\Content.IE5\NSDEAAJC\MC9001292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3504151" cy="282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24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smtClean="0"/>
              <a:t>France</a:t>
            </a:r>
          </a:p>
          <a:p>
            <a:r>
              <a:rPr lang="cs-CZ" sz="4000" b="1" dirty="0" smtClean="0"/>
              <a:t>Paris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X\AppData\Local\Microsoft\Windows\Temporary Internet Files\Content.IE5\2TN04YLY\MC900129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82" y="2420888"/>
            <a:ext cx="2910984" cy="30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31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err="1" smtClean="0"/>
              <a:t>Germany</a:t>
            </a:r>
            <a:endParaRPr lang="cs-CZ" sz="4000" b="1" dirty="0" smtClean="0"/>
          </a:p>
          <a:p>
            <a:r>
              <a:rPr lang="cs-CZ" sz="4000" b="1" dirty="0" err="1" smtClean="0"/>
              <a:t>Berlin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X\AppData\Local\Microsoft\Windows\Temporary Internet Files\Content.IE5\T4Z486A4\MC900129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3305871" cy="245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92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err="1" smtClean="0"/>
              <a:t>Greece</a:t>
            </a:r>
            <a:endParaRPr lang="cs-CZ" sz="4000" b="1" dirty="0" smtClean="0"/>
          </a:p>
          <a:p>
            <a:r>
              <a:rPr lang="cs-CZ" sz="4000" b="1" dirty="0" err="1" smtClean="0"/>
              <a:t>Athens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X\AppData\Local\Microsoft\Windows\Temporary Internet Files\Content.IE5\ZAVS63D2\MC9001291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14989"/>
            <a:ext cx="3199473" cy="282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28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4000" b="1" dirty="0" smtClean="0"/>
              <a:t>Italy</a:t>
            </a:r>
          </a:p>
          <a:p>
            <a:r>
              <a:rPr lang="cs-CZ" sz="4000" b="1" dirty="0" smtClean="0"/>
              <a:t>Rome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X\AppData\Local\Microsoft\Windows\Temporary Internet Files\Content.IE5\NSDEAAJC\MC9001292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3253659" cy="26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02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err="1" smtClean="0"/>
              <a:t>Croatia</a:t>
            </a:r>
            <a:endParaRPr lang="cs-CZ" sz="4000" b="1" dirty="0" smtClean="0"/>
          </a:p>
          <a:p>
            <a:r>
              <a:rPr lang="cs-CZ" sz="4000" b="1" dirty="0" smtClean="0"/>
              <a:t>Zagreb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X\AppData\Local\Microsoft\Windows\Temporary Internet Files\Content.IE5\2TN04YLY\MC900129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3343489" cy="233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36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err="1" smtClean="0"/>
              <a:t>Spain</a:t>
            </a:r>
            <a:endParaRPr lang="cs-CZ" sz="4000" b="1" dirty="0" smtClean="0"/>
          </a:p>
          <a:p>
            <a:r>
              <a:rPr lang="cs-CZ" sz="4000" b="1" dirty="0" smtClean="0"/>
              <a:t>Madrid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 descr="C:\Users\X\AppData\Local\Microsoft\Windows\Temporary Internet Files\Content.IE5\ZAVS63D2\MP9004008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64904"/>
            <a:ext cx="3122400" cy="249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50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Znáš vlajky jednotlivých zemí?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000" b="1" dirty="0" err="1" smtClean="0"/>
              <a:t>Hungary</a:t>
            </a:r>
            <a:endParaRPr lang="cs-CZ" sz="4000" b="1" dirty="0" smtClean="0"/>
          </a:p>
          <a:p>
            <a:r>
              <a:rPr lang="cs-CZ" sz="4000" b="1" dirty="0" err="1" smtClean="0"/>
              <a:t>Budapest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C:\Users\X\AppData\Local\Microsoft\Windows\Temporary Internet Files\Content.IE5\NSDEAAJC\MP9003626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25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Napiš do sešitu název země a hlavní město.</a:t>
            </a:r>
            <a:endParaRPr lang="cs-CZ" dirty="0"/>
          </a:p>
        </p:txBody>
      </p:sp>
      <p:pic>
        <p:nvPicPr>
          <p:cNvPr id="4" name="Picture 2" descr="C:\Users\X\AppData\Local\Microsoft\Windows\Temporary Internet Files\Content.IE5\NSDEAAJC\MP90036269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27" y="1412776"/>
            <a:ext cx="1540768" cy="102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X\AppData\Local\Microsoft\Windows\Temporary Internet Files\Content.IE5\2TN04YLY\MP9003626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24" y="2708920"/>
            <a:ext cx="1540768" cy="102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X\AppData\Local\Microsoft\Windows\Temporary Internet Files\Content.IE5\T4Z486A4\MP9003626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34" y="4025470"/>
            <a:ext cx="187847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X\AppData\Local\Microsoft\Windows\Temporary Internet Files\Content.IE5\2TN04YLY\MP900400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59" y="5373216"/>
            <a:ext cx="1675297" cy="134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X\AppData\Local\Microsoft\Windows\Temporary Internet Files\Content.IE5\T4Z486A4\MP90040066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455" y="1412776"/>
            <a:ext cx="1632584" cy="163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X\AppData\Local\Microsoft\Windows\Temporary Internet Files\Content.IE5\T4Z486A4\MP90036270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648" y="3372630"/>
            <a:ext cx="2241782" cy="112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X\AppData\Local\Microsoft\Windows\Temporary Internet Files\Content.IE5\NSDEAAJC\MP90036281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342" y="4961574"/>
            <a:ext cx="2332856" cy="1551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3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pic>
        <p:nvPicPr>
          <p:cNvPr id="4" name="Picture 2" descr="C:\Users\X\AppData\Local\Microsoft\Windows\Temporary Internet Files\Content.IE5\NSDEAAJC\MP90036269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27" y="1412776"/>
            <a:ext cx="1540768" cy="102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X\AppData\Local\Microsoft\Windows\Temporary Internet Files\Content.IE5\2TN04YLY\MP9003626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24" y="2708920"/>
            <a:ext cx="1540768" cy="102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X\AppData\Local\Microsoft\Windows\Temporary Internet Files\Content.IE5\T4Z486A4\MP9003626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34" y="4025470"/>
            <a:ext cx="187847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X\AppData\Local\Microsoft\Windows\Temporary Internet Files\Content.IE5\2TN04YLY\MP900400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59" y="5373216"/>
            <a:ext cx="1675297" cy="134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X\AppData\Local\Microsoft\Windows\Temporary Internet Files\Content.IE5\T4Z486A4\MP90040066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81332"/>
            <a:ext cx="1632584" cy="163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X\AppData\Local\Microsoft\Windows\Temporary Internet Files\Content.IE5\T4Z486A4\MP90036270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762" y="3385171"/>
            <a:ext cx="2241782" cy="112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X\AppData\Local\Microsoft\Windows\Temporary Internet Files\Content.IE5\NSDEAAJC\MP90036281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20" y="4983116"/>
            <a:ext cx="2332856" cy="1551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9792" y="1582737"/>
            <a:ext cx="15747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Hungary</a:t>
            </a:r>
            <a:endParaRPr lang="cs-CZ" sz="2800" b="1" dirty="0" smtClean="0"/>
          </a:p>
          <a:p>
            <a:r>
              <a:rPr lang="cs-CZ" sz="2800" b="1" dirty="0" err="1" smtClean="0"/>
              <a:t>Budapest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90502" y="2708920"/>
            <a:ext cx="1495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Greece</a:t>
            </a:r>
            <a:endParaRPr lang="cs-CZ" sz="2800" b="1" dirty="0" smtClean="0"/>
          </a:p>
          <a:p>
            <a:r>
              <a:rPr lang="cs-CZ" sz="2800" b="1" dirty="0" err="1" smtClean="0"/>
              <a:t>Ahtens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84903" y="4029009"/>
            <a:ext cx="1440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Croatia</a:t>
            </a:r>
            <a:endParaRPr lang="cs-CZ" sz="2800" b="1" dirty="0" smtClean="0"/>
          </a:p>
          <a:p>
            <a:r>
              <a:rPr lang="cs-CZ" sz="2800" b="1" dirty="0" smtClean="0"/>
              <a:t>Zagreb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59499" y="5373216"/>
            <a:ext cx="1515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England</a:t>
            </a:r>
            <a:endParaRPr lang="cs-CZ" sz="2800" b="1" dirty="0" smtClean="0"/>
          </a:p>
          <a:p>
            <a:r>
              <a:rPr lang="cs-CZ" sz="2800" b="1" dirty="0" smtClean="0"/>
              <a:t>London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26770" y="1700808"/>
            <a:ext cx="22172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USA</a:t>
            </a:r>
          </a:p>
          <a:p>
            <a:r>
              <a:rPr lang="cs-CZ" sz="2800" b="1" dirty="0" smtClean="0"/>
              <a:t>Washington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83177" y="3468562"/>
            <a:ext cx="1609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Ireland</a:t>
            </a:r>
            <a:endParaRPr lang="cs-CZ" sz="2800" b="1" dirty="0" smtClean="0"/>
          </a:p>
          <a:p>
            <a:r>
              <a:rPr lang="cs-CZ" sz="2800" b="1" dirty="0" smtClean="0"/>
              <a:t>Dublin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20972" y="5004132"/>
            <a:ext cx="1828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Scotland</a:t>
            </a:r>
          </a:p>
          <a:p>
            <a:r>
              <a:rPr lang="cs-CZ" sz="2800" b="1" dirty="0" smtClean="0"/>
              <a:t>Aberdeen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31577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Soutěž.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pozná nejvíce vlajek, dokáže je anglicky pojmenovat, bude znát název hlavního města, národnosti – vyhrává.</a:t>
            </a:r>
            <a:endParaRPr lang="cs-CZ" dirty="0"/>
          </a:p>
        </p:txBody>
      </p:sp>
      <p:pic>
        <p:nvPicPr>
          <p:cNvPr id="13314" name="Picture 2" descr="C:\Users\X\AppData\Local\Microsoft\Windows\Temporary Internet Files\Content.IE5\T4Z486A4\MP9003626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56" y="3279789"/>
            <a:ext cx="2361456" cy="11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X\AppData\Local\Microsoft\Windows\Temporary Internet Files\Content.IE5\ZAVS63D2\MP9003626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242410"/>
            <a:ext cx="2447484" cy="170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X\AppData\Local\Microsoft\Windows\Temporary Internet Files\Content.IE5\2TN04YLY\MP900400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218449"/>
            <a:ext cx="1950720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X\AppData\Local\Microsoft\Windows\Temporary Internet Files\Content.IE5\T4Z486A4\MP9004386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782" y="3819915"/>
            <a:ext cx="2696344" cy="215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78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214</Words>
  <Application>Microsoft Office PowerPoint</Application>
  <PresentationFormat>Předvádění na obrazovce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Anotace</vt:lpstr>
      <vt:lpstr>Flags  </vt:lpstr>
      <vt:lpstr>Znáš vlajky jednotlivých zemí?</vt:lpstr>
      <vt:lpstr>Znáš vlajky jednotlivých zemí?</vt:lpstr>
      <vt:lpstr>Znáš vlajky jednotlivých zemí?</vt:lpstr>
      <vt:lpstr>Znáš vlajky jednotlivých zemí?</vt:lpstr>
      <vt:lpstr>Znáš vlajky jednotlivých zemí?</vt:lpstr>
      <vt:lpstr>Znáš vlajky jednotlivých zemí?</vt:lpstr>
      <vt:lpstr>Znáš vlajky jednotlivých zemí?</vt:lpstr>
      <vt:lpstr>Znáš vlajky jednotlivých zemí?</vt:lpstr>
      <vt:lpstr>Znáš vlajky jednotlivých zemí?</vt:lpstr>
      <vt:lpstr>Napiš do sešitu název země a hlavní město.</vt:lpstr>
      <vt:lpstr>Řešení :</vt:lpstr>
      <vt:lpstr>Soutěž.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20</cp:revision>
  <dcterms:created xsi:type="dcterms:W3CDTF">2011-11-09T14:01:04Z</dcterms:created>
  <dcterms:modified xsi:type="dcterms:W3CDTF">2012-02-11T15:56:46Z</dcterms:modified>
</cp:coreProperties>
</file>