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44" r:id="rId1"/>
  </p:sldMasterIdLst>
  <p:notesMasterIdLst>
    <p:notesMasterId r:id="rId7"/>
  </p:notesMasterIdLst>
  <p:handoutMasterIdLst>
    <p:handoutMasterId r:id="rId8"/>
  </p:handoutMasterIdLst>
  <p:sldIdLst>
    <p:sldId id="261" r:id="rId2"/>
    <p:sldId id="259" r:id="rId3"/>
    <p:sldId id="264" r:id="rId4"/>
    <p:sldId id="265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58" autoAdjust="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692CDFC-8FD0-49DC-A0A4-ED42502CDC35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EC2A71F-541F-4D21-B04C-84FAB2006B0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7D9224-DE73-446D-BF98-EEBBFC187DC5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D561369-3170-43D5-BE99-2362ADE0537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561369-3170-43D5-BE99-2362ADE0537C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685F3-E133-4858-B294-0C6E49408448}" type="datetime1">
              <a:rPr lang="cs-CZ" smtClean="0"/>
              <a:pPr/>
              <a:t>7.2.2013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  <p:transition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3E955E-D009-4903-8C19-D9F05332AE09}" type="datetime1">
              <a:rPr lang="cs-CZ" smtClean="0"/>
              <a:pPr/>
              <a:t>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B2F36-BD2C-49D8-8191-9D7331C24EE2}" type="datetime1">
              <a:rPr lang="cs-CZ" smtClean="0"/>
              <a:pPr/>
              <a:t>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2112E3-0750-447A-90FE-A30DF891D1BB}" type="datetime1">
              <a:rPr lang="cs-CZ" smtClean="0"/>
              <a:pPr/>
              <a:t>7.2.2013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C3B8B-2BE7-46BD-AD0D-1A575DB0D3E0}" type="datetime1">
              <a:rPr lang="cs-CZ" smtClean="0"/>
              <a:pPr/>
              <a:t>7.2.2013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AC1B2-999C-43D5-8EE2-D53AEF34293D}" type="datetime1">
              <a:rPr lang="cs-CZ" smtClean="0"/>
              <a:pPr/>
              <a:t>7.2.2013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B0D9D-E761-40AC-B6CF-0CC5B762B30E}" type="datetime1">
              <a:rPr lang="cs-CZ" smtClean="0"/>
              <a:pPr/>
              <a:t>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88B553-629D-4CD8-A611-8DB37B3A896B}" type="datetime1">
              <a:rPr lang="cs-CZ" smtClean="0"/>
              <a:pPr/>
              <a:t>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122096-18D7-4782-B560-593545B1ED3F}" type="datetime1">
              <a:rPr lang="cs-CZ" smtClean="0"/>
              <a:pPr/>
              <a:t>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A7F02A-1B24-4407-AB42-6A36ABE131B3}" type="datetime1">
              <a:rPr lang="cs-CZ" smtClean="0"/>
              <a:pPr/>
              <a:t>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623C3DFD-CF4D-4908-AC01-BBB60C592872}" type="datetime1">
              <a:rPr lang="cs-CZ" smtClean="0"/>
              <a:pPr/>
              <a:t>7.2.2013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ransition/>
  <p:hf hdr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oogle.cz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31640" y="3645024"/>
            <a:ext cx="6400800" cy="1872208"/>
          </a:xfrm>
        </p:spPr>
        <p:txBody>
          <a:bodyPr>
            <a:normAutofit lnSpcReduction="10000"/>
          </a:bodyPr>
          <a:lstStyle/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Předmět: český jazyk 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Ročník:druhý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Tematický celek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: měkké 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slabiky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 prezentace</a:t>
            </a:r>
            <a:r>
              <a:rPr lang="cs-CZ" dirty="0" smtClean="0"/>
              <a:t>: </a:t>
            </a:r>
            <a:r>
              <a:rPr lang="cs-CZ" dirty="0" err="1" smtClean="0"/>
              <a:t>Mgr.MartinaVybíralová</a:t>
            </a:r>
            <a:endParaRPr lang="cs-CZ" dirty="0" smtClean="0"/>
          </a:p>
          <a:p>
            <a:pPr algn="l"/>
            <a:endParaRPr lang="cs-CZ" dirty="0" smtClean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B0D9D-E761-40AC-B6CF-0CC5B762B30E}" type="datetime1">
              <a:rPr lang="cs-CZ" smtClean="0"/>
              <a:pPr/>
              <a:t>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EU do škol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1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755576" y="548680"/>
            <a:ext cx="7772400" cy="2232248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Základní škola a mateřská škola Staré Město 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4000" dirty="0" smtClean="0"/>
              <a:t>Interaktivní škola pro žáka 21.století</a:t>
            </a:r>
            <a:endParaRPr lang="cs-CZ" sz="4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80112" y="2636912"/>
            <a:ext cx="2724150" cy="828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714356"/>
            <a:ext cx="7872442" cy="2143140"/>
          </a:xfrm>
        </p:spPr>
        <p:txBody>
          <a:bodyPr>
            <a:noAutofit/>
          </a:bodyPr>
          <a:lstStyle/>
          <a:p>
            <a:pPr algn="ctr"/>
            <a:r>
              <a:rPr lang="cs-CZ" sz="7200" dirty="0" smtClean="0">
                <a:solidFill>
                  <a:srgbClr val="FFC000"/>
                </a:solidFill>
              </a:rPr>
              <a:t>Měkké slabiky</a:t>
            </a:r>
            <a:endParaRPr lang="cs-CZ" sz="7200" dirty="0">
              <a:solidFill>
                <a:srgbClr val="FFC000"/>
              </a:solidFill>
            </a:endParaRP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EBC4FF-95E9-470F-A7D2-95C1B12FE164}" type="datetime1">
              <a:rPr lang="cs-CZ" smtClean="0"/>
              <a:pPr/>
              <a:t>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2</a:t>
            </a:fld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914400" y="3643314"/>
            <a:ext cx="7772400" cy="2000264"/>
          </a:xfrm>
        </p:spPr>
        <p:txBody>
          <a:bodyPr>
            <a:normAutofit/>
          </a:bodyPr>
          <a:lstStyle/>
          <a:p>
            <a:pPr algn="ctr">
              <a:buNone/>
            </a:pPr>
            <a:endParaRPr lang="cs-CZ" sz="4800" dirty="0" smtClean="0">
              <a:solidFill>
                <a:schemeClr val="accent2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Doplň </a:t>
            </a:r>
            <a:r>
              <a:rPr lang="cs-CZ" b="1" dirty="0" err="1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ci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- </a:t>
            </a:r>
            <a:r>
              <a:rPr lang="cs-CZ" b="1" dirty="0" err="1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cí</a:t>
            </a:r>
            <a:endParaRPr lang="cs-CZ" b="1" dirty="0">
              <a:solidFill>
                <a:schemeClr val="accent2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7.2.2013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3</a:t>
            </a:fld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r>
              <a:rPr lang="cs-CZ" sz="3200" dirty="0" smtClean="0">
                <a:latin typeface="Arial" pitchFamily="34" charset="0"/>
                <a:cs typeface="Arial" pitchFamily="34" charset="0"/>
              </a:rPr>
              <a:t>___</a:t>
            </a:r>
            <a:r>
              <a:rPr lang="cs-CZ" sz="3200" dirty="0" err="1" smtClean="0">
                <a:latin typeface="Arial" pitchFamily="34" charset="0"/>
                <a:cs typeface="Arial" pitchFamily="34" charset="0"/>
              </a:rPr>
              <a:t>hla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		___</a:t>
            </a:r>
            <a:r>
              <a:rPr lang="cs-CZ" sz="3200" dirty="0" err="1" smtClean="0">
                <a:latin typeface="Arial" pitchFamily="34" charset="0"/>
                <a:cs typeface="Arial" pitchFamily="34" charset="0"/>
              </a:rPr>
              <a:t>kánky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		___</a:t>
            </a:r>
            <a:r>
              <a:rPr lang="cs-CZ" sz="3200" dirty="0" err="1" smtClean="0">
                <a:latin typeface="Arial" pitchFamily="34" charset="0"/>
                <a:cs typeface="Arial" pitchFamily="34" charset="0"/>
              </a:rPr>
              <a:t>zí</a:t>
            </a:r>
            <a:endParaRPr lang="cs-CZ" sz="32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3200" dirty="0" smtClean="0">
                <a:latin typeface="Arial" pitchFamily="34" charset="0"/>
                <a:cs typeface="Arial" pitchFamily="34" charset="0"/>
              </a:rPr>
              <a:t>___bule		___trón		___</a:t>
            </a:r>
            <a:r>
              <a:rPr lang="cs-CZ" sz="3200" dirty="0" err="1" smtClean="0">
                <a:latin typeface="Arial" pitchFamily="34" charset="0"/>
                <a:cs typeface="Arial" pitchFamily="34" charset="0"/>
              </a:rPr>
              <a:t>nká</a:t>
            </a:r>
            <a:endParaRPr lang="cs-CZ" sz="32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3200" dirty="0" err="1" smtClean="0">
                <a:latin typeface="Arial" pitchFamily="34" charset="0"/>
                <a:cs typeface="Arial" pitchFamily="34" charset="0"/>
              </a:rPr>
              <a:t>vě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___		</a:t>
            </a:r>
            <a:r>
              <a:rPr lang="cs-CZ" sz="3200" dirty="0" err="1" smtClean="0">
                <a:latin typeface="Arial" pitchFamily="34" charset="0"/>
                <a:cs typeface="Arial" pitchFamily="34" charset="0"/>
              </a:rPr>
              <a:t>vojá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___</a:t>
            </a:r>
          </a:p>
          <a:p>
            <a:pPr>
              <a:buNone/>
            </a:pPr>
            <a:r>
              <a:rPr lang="cs-CZ" sz="3200" dirty="0" err="1" smtClean="0">
                <a:latin typeface="Arial" pitchFamily="34" charset="0"/>
                <a:cs typeface="Arial" pitchFamily="34" charset="0"/>
              </a:rPr>
              <a:t>ra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___		</a:t>
            </a:r>
            <a:r>
              <a:rPr lang="cs-CZ" sz="3200" dirty="0" err="1" smtClean="0">
                <a:latin typeface="Arial" pitchFamily="34" charset="0"/>
                <a:cs typeface="Arial" pitchFamily="34" charset="0"/>
              </a:rPr>
              <a:t>žá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___</a:t>
            </a:r>
          </a:p>
          <a:p>
            <a:pPr>
              <a:buNone/>
            </a:pPr>
            <a:r>
              <a:rPr lang="cs-CZ" sz="3200" dirty="0" smtClean="0">
                <a:latin typeface="Arial" pitchFamily="34" charset="0"/>
                <a:cs typeface="Arial" pitchFamily="34" charset="0"/>
              </a:rPr>
              <a:t>ptá___		___</a:t>
            </a:r>
            <a:r>
              <a:rPr lang="cs-CZ" sz="3200" dirty="0" err="1" smtClean="0">
                <a:latin typeface="Arial" pitchFamily="34" charset="0"/>
                <a:cs typeface="Arial" pitchFamily="34" charset="0"/>
              </a:rPr>
              <a:t>py</a:t>
            </a:r>
            <a:endParaRPr lang="cs-CZ" sz="32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3200" dirty="0" err="1" smtClean="0">
                <a:latin typeface="Arial" pitchFamily="34" charset="0"/>
                <a:cs typeface="Arial" pitchFamily="34" charset="0"/>
              </a:rPr>
              <a:t>vrab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___		na lží___</a:t>
            </a:r>
          </a:p>
          <a:p>
            <a:pPr>
              <a:buNone/>
            </a:pPr>
            <a:r>
              <a:rPr lang="cs-CZ" sz="3200" dirty="0" err="1" smtClean="0">
                <a:latin typeface="Arial" pitchFamily="34" charset="0"/>
                <a:cs typeface="Arial" pitchFamily="34" charset="0"/>
              </a:rPr>
              <a:t>pavou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___		na </a:t>
            </a:r>
            <a:r>
              <a:rPr lang="cs-CZ" sz="3200" dirty="0" err="1" smtClean="0">
                <a:latin typeface="Arial" pitchFamily="34" charset="0"/>
                <a:cs typeface="Arial" pitchFamily="34" charset="0"/>
              </a:rPr>
              <a:t>pe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___</a:t>
            </a:r>
          </a:p>
          <a:p>
            <a:pPr>
              <a:buNone/>
            </a:pPr>
            <a:r>
              <a:rPr lang="cs-CZ" sz="3200" dirty="0" smtClean="0">
                <a:latin typeface="Arial" pitchFamily="34" charset="0"/>
                <a:cs typeface="Arial" pitchFamily="34" charset="0"/>
              </a:rPr>
              <a:t>___</a:t>
            </a:r>
            <a:r>
              <a:rPr lang="cs-CZ" sz="3200" dirty="0" err="1" smtClean="0">
                <a:latin typeface="Arial" pitchFamily="34" charset="0"/>
                <a:cs typeface="Arial" pitchFamily="34" charset="0"/>
              </a:rPr>
              <a:t>zin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___	na </a:t>
            </a:r>
            <a:r>
              <a:rPr lang="cs-CZ" sz="3200" dirty="0" err="1" smtClean="0">
                <a:latin typeface="Arial" pitchFamily="34" charset="0"/>
                <a:cs typeface="Arial" pitchFamily="34" charset="0"/>
              </a:rPr>
              <a:t>lavi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___</a:t>
            </a:r>
          </a:p>
          <a:p>
            <a:pPr>
              <a:buNone/>
            </a:pPr>
            <a:endParaRPr lang="cs-CZ" sz="32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725470"/>
          </a:xfrm>
        </p:spPr>
        <p:txBody>
          <a:bodyPr>
            <a:noAutofit/>
          </a:bodyPr>
          <a:lstStyle/>
          <a:p>
            <a:pPr algn="ctr"/>
            <a:r>
              <a:rPr lang="cs-CZ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Doplň ji  -  jí, Ji  -  Jí</a:t>
            </a:r>
            <a:endParaRPr lang="cs-CZ" b="1" dirty="0">
              <a:solidFill>
                <a:srgbClr val="00B05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7.2.2013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4</a:t>
            </a:fld>
            <a:endParaRPr lang="cs-CZ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3200" dirty="0" err="1" smtClean="0">
                <a:latin typeface="Arial" pitchFamily="34" charset="0"/>
                <a:cs typeface="Arial" pitchFamily="34" charset="0"/>
              </a:rPr>
              <a:t>děku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___</a:t>
            </a:r>
            <a:r>
              <a:rPr lang="cs-CZ" sz="3200" dirty="0" smtClean="0"/>
              <a:t>		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___</a:t>
            </a:r>
            <a:r>
              <a:rPr lang="cs-CZ" sz="3200" dirty="0" err="1" smtClean="0">
                <a:latin typeface="Arial" pitchFamily="34" charset="0"/>
                <a:cs typeface="Arial" pitchFamily="34" charset="0"/>
              </a:rPr>
              <a:t>zdenka</a:t>
            </a:r>
            <a:endParaRPr lang="cs-CZ" sz="32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3200" dirty="0" err="1" smtClean="0">
                <a:latin typeface="Arial" pitchFamily="34" charset="0"/>
                <a:cs typeface="Arial" pitchFamily="34" charset="0"/>
              </a:rPr>
              <a:t>krá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___		___</a:t>
            </a:r>
            <a:r>
              <a:rPr lang="cs-CZ" sz="3200" dirty="0" err="1" smtClean="0">
                <a:latin typeface="Arial" pitchFamily="34" charset="0"/>
                <a:cs typeface="Arial" pitchFamily="34" charset="0"/>
              </a:rPr>
              <a:t>tro</a:t>
            </a:r>
            <a:endParaRPr lang="cs-CZ" sz="32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3200" dirty="0" smtClean="0">
                <a:latin typeface="Arial" pitchFamily="34" charset="0"/>
                <a:cs typeface="Arial" pitchFamily="34" charset="0"/>
              </a:rPr>
              <a:t>___</a:t>
            </a:r>
            <a:r>
              <a:rPr lang="cs-CZ" sz="3200" dirty="0" err="1" smtClean="0">
                <a:latin typeface="Arial" pitchFamily="34" charset="0"/>
                <a:cs typeface="Arial" pitchFamily="34" charset="0"/>
              </a:rPr>
              <a:t>dlo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		</a:t>
            </a:r>
            <a:r>
              <a:rPr lang="cs-CZ" sz="3200" dirty="0" err="1" smtClean="0">
                <a:latin typeface="Arial" pitchFamily="34" charset="0"/>
                <a:cs typeface="Arial" pitchFamily="34" charset="0"/>
              </a:rPr>
              <a:t>čeka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___</a:t>
            </a:r>
          </a:p>
          <a:p>
            <a:pPr>
              <a:buNone/>
            </a:pPr>
            <a:r>
              <a:rPr lang="cs-CZ" sz="3200" dirty="0" smtClean="0">
                <a:latin typeface="Arial" pitchFamily="34" charset="0"/>
                <a:cs typeface="Arial" pitchFamily="34" charset="0"/>
              </a:rPr>
              <a:t>___</a:t>
            </a:r>
            <a:r>
              <a:rPr lang="cs-CZ" sz="3200" dirty="0" err="1" smtClean="0">
                <a:latin typeface="Arial" pitchFamily="34" charset="0"/>
                <a:cs typeface="Arial" pitchFamily="34" charset="0"/>
              </a:rPr>
              <a:t>trocel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		</a:t>
            </a:r>
            <a:r>
              <a:rPr lang="cs-CZ" sz="3200" dirty="0" err="1" smtClean="0">
                <a:latin typeface="Arial" pitchFamily="34" charset="0"/>
                <a:cs typeface="Arial" pitchFamily="34" charset="0"/>
              </a:rPr>
              <a:t>vrza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___</a:t>
            </a:r>
          </a:p>
          <a:p>
            <a:pPr>
              <a:buNone/>
            </a:pPr>
            <a:r>
              <a:rPr lang="cs-CZ" sz="3200" dirty="0" smtClean="0">
                <a:latin typeface="Arial" pitchFamily="34" charset="0"/>
                <a:cs typeface="Arial" pitchFamily="34" charset="0"/>
              </a:rPr>
              <a:t>___hlava		vola___</a:t>
            </a:r>
          </a:p>
          <a:p>
            <a:pPr>
              <a:buNone/>
            </a:pPr>
            <a:r>
              <a:rPr lang="cs-CZ" sz="3200" dirty="0" smtClean="0">
                <a:latin typeface="Arial" pitchFamily="34" charset="0"/>
                <a:cs typeface="Arial" pitchFamily="34" charset="0"/>
              </a:rPr>
              <a:t>___</a:t>
            </a:r>
            <a:r>
              <a:rPr lang="cs-CZ" sz="3200" dirty="0" err="1" smtClean="0">
                <a:latin typeface="Arial" pitchFamily="34" charset="0"/>
                <a:cs typeface="Arial" pitchFamily="34" charset="0"/>
              </a:rPr>
              <a:t>ří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		</a:t>
            </a:r>
            <a:r>
              <a:rPr lang="cs-CZ" sz="3200" dirty="0" err="1" smtClean="0">
                <a:latin typeface="Arial" pitchFamily="34" charset="0"/>
                <a:cs typeface="Arial" pitchFamily="34" charset="0"/>
              </a:rPr>
              <a:t>utíka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___</a:t>
            </a:r>
          </a:p>
          <a:p>
            <a:pPr>
              <a:buNone/>
            </a:pPr>
            <a:r>
              <a:rPr lang="cs-CZ" sz="3200" dirty="0" smtClean="0">
                <a:latin typeface="Arial" pitchFamily="34" charset="0"/>
                <a:cs typeface="Arial" pitchFamily="34" charset="0"/>
              </a:rPr>
              <a:t>___řina		</a:t>
            </a:r>
            <a:r>
              <a:rPr lang="cs-CZ" sz="3200" dirty="0" err="1" smtClean="0">
                <a:latin typeface="Arial" pitchFamily="34" charset="0"/>
                <a:cs typeface="Arial" pitchFamily="34" charset="0"/>
              </a:rPr>
              <a:t>va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___</a:t>
            </a:r>
            <a:r>
              <a:rPr lang="cs-CZ" sz="3200" dirty="0" err="1" smtClean="0">
                <a:latin typeface="Arial" pitchFamily="34" charset="0"/>
                <a:cs typeface="Arial" pitchFamily="34" charset="0"/>
              </a:rPr>
              <a:t>čko</a:t>
            </a:r>
            <a:endParaRPr lang="cs-CZ" sz="32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3200" dirty="0" smtClean="0">
                <a:latin typeface="Arial" pitchFamily="34" charset="0"/>
                <a:cs typeface="Arial" pitchFamily="34" charset="0"/>
              </a:rPr>
              <a:t>___</a:t>
            </a:r>
            <a:r>
              <a:rPr lang="cs-CZ" sz="3200" dirty="0" err="1" smtClean="0">
                <a:latin typeface="Arial" pitchFamily="34" charset="0"/>
                <a:cs typeface="Arial" pitchFamily="34" charset="0"/>
              </a:rPr>
              <a:t>trnice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		___</a:t>
            </a:r>
            <a:r>
              <a:rPr lang="cs-CZ" sz="3200" dirty="0" err="1" smtClean="0">
                <a:latin typeface="Arial" pitchFamily="34" charset="0"/>
                <a:cs typeface="Arial" pitchFamily="34" charset="0"/>
              </a:rPr>
              <a:t>zera</a:t>
            </a:r>
            <a:endParaRPr lang="cs-CZ" sz="32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32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3200" dirty="0" smtClean="0">
              <a:latin typeface="Arial" pitchFamily="34" charset="0"/>
              <a:cs typeface="Arial" pitchFamily="34" charset="0"/>
            </a:endParaRPr>
          </a:p>
          <a:p>
            <a:endParaRPr lang="cs-CZ" sz="32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Nadpis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Přehled zdrojů a odkazů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A66514-6054-4BDC-84C6-E336E59F1CDD}" type="datetime1">
              <a:rPr lang="cs-CZ" smtClean="0"/>
              <a:pPr/>
              <a:t>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5</a:t>
            </a:fld>
            <a:endParaRPr lang="cs-CZ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Pracovní sešit Tvrdé a měkké slabiky pro druhý ročník Nová škola</a:t>
            </a:r>
          </a:p>
          <a:p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lačítko akce: Domů 6">
            <a:hlinkClick r:id="rId2" highlightClick="1"/>
          </p:cNvPr>
          <p:cNvSpPr/>
          <p:nvPr/>
        </p:nvSpPr>
        <p:spPr>
          <a:xfrm>
            <a:off x="4211960" y="2348880"/>
            <a:ext cx="1042416" cy="1042416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510</TotalTime>
  <Words>90</Words>
  <Application>Microsoft Office PowerPoint</Application>
  <PresentationFormat>Předvádění na obrazovce (4:3)</PresentationFormat>
  <Paragraphs>46</Paragraphs>
  <Slides>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Jmění</vt:lpstr>
      <vt:lpstr>Základní škola a mateřská škola Staré Město   Interaktivní škola pro žáka 21.století</vt:lpstr>
      <vt:lpstr>Měkké slabiky</vt:lpstr>
      <vt:lpstr>Doplň ci - cí</vt:lpstr>
      <vt:lpstr>Doplň ji  -  jí, Ji  -  Jí</vt:lpstr>
      <vt:lpstr>Přehled zdrojů a odkazů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Interaktivní škola pro žáka 21.století</dc:title>
  <dc:creator>icts</dc:creator>
  <cp:lastModifiedBy>Dum</cp:lastModifiedBy>
  <cp:revision>61</cp:revision>
  <dcterms:created xsi:type="dcterms:W3CDTF">2010-07-04T09:26:34Z</dcterms:created>
  <dcterms:modified xsi:type="dcterms:W3CDTF">2013-02-07T21:59:32Z</dcterms:modified>
</cp:coreProperties>
</file>