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69" r:id="rId3"/>
    <p:sldId id="256" r:id="rId4"/>
    <p:sldId id="257" r:id="rId5"/>
    <p:sldId id="258" r:id="rId6"/>
    <p:sldId id="266" r:id="rId7"/>
    <p:sldId id="267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02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34BC6-3A7F-485B-BC11-6BCC21F140BD}" type="datetimeFigureOut">
              <a:rPr lang="cs-CZ" smtClean="0"/>
              <a:pPr/>
              <a:t>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81A9-4471-4C1C-BA4E-06600A7141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34BC6-3A7F-485B-BC11-6BCC21F140BD}" type="datetimeFigureOut">
              <a:rPr lang="cs-CZ" smtClean="0"/>
              <a:pPr/>
              <a:t>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81A9-4471-4C1C-BA4E-06600A7141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34BC6-3A7F-485B-BC11-6BCC21F140BD}" type="datetimeFigureOut">
              <a:rPr lang="cs-CZ" smtClean="0"/>
              <a:pPr/>
              <a:t>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81A9-4471-4C1C-BA4E-06600A7141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34BC6-3A7F-485B-BC11-6BCC21F140BD}" type="datetimeFigureOut">
              <a:rPr lang="cs-CZ" smtClean="0"/>
              <a:pPr/>
              <a:t>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81A9-4471-4C1C-BA4E-06600A7141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34BC6-3A7F-485B-BC11-6BCC21F140BD}" type="datetimeFigureOut">
              <a:rPr lang="cs-CZ" smtClean="0"/>
              <a:pPr/>
              <a:t>8.2.2013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81A9-4471-4C1C-BA4E-06600A7141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34BC6-3A7F-485B-BC11-6BCC21F140BD}" type="datetimeFigureOut">
              <a:rPr lang="cs-CZ" smtClean="0"/>
              <a:pPr/>
              <a:t>8.2.2013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81A9-4471-4C1C-BA4E-06600A7141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34BC6-3A7F-485B-BC11-6BCC21F140BD}" type="datetimeFigureOut">
              <a:rPr lang="cs-CZ" smtClean="0"/>
              <a:pPr/>
              <a:t>8.2.2013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81A9-4471-4C1C-BA4E-06600A7141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34BC6-3A7F-485B-BC11-6BCC21F140BD}" type="datetimeFigureOut">
              <a:rPr lang="cs-CZ" smtClean="0"/>
              <a:pPr/>
              <a:t>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81A9-4471-4C1C-BA4E-06600A7141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34BC6-3A7F-485B-BC11-6BCC21F140BD}" type="datetimeFigureOut">
              <a:rPr lang="cs-CZ" smtClean="0"/>
              <a:pPr/>
              <a:t>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81A9-4471-4C1C-BA4E-06600A7141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34BC6-3A7F-485B-BC11-6BCC21F140BD}" type="datetimeFigureOut">
              <a:rPr lang="cs-CZ" smtClean="0"/>
              <a:pPr/>
              <a:t>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81A9-4471-4C1C-BA4E-06600A7141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34BC6-3A7F-485B-BC11-6BCC21F140BD}" type="datetimeFigureOut">
              <a:rPr lang="cs-CZ" smtClean="0"/>
              <a:pPr/>
              <a:t>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681A9-4471-4C1C-BA4E-06600A7141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734BC6-3A7F-485B-BC11-6BCC21F140BD}" type="datetimeFigureOut">
              <a:rPr lang="cs-CZ" smtClean="0"/>
              <a:pPr/>
              <a:t>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9681A9-4471-4C1C-BA4E-06600A7141E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9"/>
          <p:cNvGraphicFramePr>
            <a:graphicFrameLocks/>
          </p:cNvGraphicFramePr>
          <p:nvPr/>
        </p:nvGraphicFramePr>
        <p:xfrm>
          <a:off x="611560" y="1988838"/>
          <a:ext cx="8147248" cy="41764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73624"/>
                <a:gridCol w="4073624"/>
              </a:tblGrid>
              <a:tr h="4176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1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Projekt:</a:t>
                      </a:r>
                      <a:endParaRPr lang="cs-CZ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1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OP VK 1.4 709998205</a:t>
                      </a:r>
                    </a:p>
                  </a:txBody>
                  <a:tcPr/>
                </a:tc>
              </a:tr>
              <a:tr h="417647"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CZ.1.07/1.4.00/21.0440</a:t>
                      </a:r>
                    </a:p>
                  </a:txBody>
                  <a:tcPr/>
                </a:tc>
              </a:tr>
              <a:tr h="417647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</a:t>
                      </a:r>
                      <a:r>
                        <a:rPr lang="cs-CZ" dirty="0" err="1" smtClean="0"/>
                        <a:t>DUMu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NJ7 – 12 – </a:t>
                      </a:r>
                      <a:r>
                        <a:rPr lang="cs-CZ" dirty="0" err="1" smtClean="0"/>
                        <a:t>Märchen</a:t>
                      </a:r>
                      <a:r>
                        <a:rPr lang="cs-CZ" dirty="0" smtClean="0"/>
                        <a:t> - </a:t>
                      </a:r>
                      <a:r>
                        <a:rPr lang="cs-CZ" dirty="0" err="1" smtClean="0"/>
                        <a:t>Wortschatz</a:t>
                      </a:r>
                      <a:endParaRPr lang="cs-CZ" dirty="0"/>
                    </a:p>
                  </a:txBody>
                  <a:tcPr/>
                </a:tc>
              </a:tr>
              <a:tr h="417647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Tomanová Marie</a:t>
                      </a:r>
                      <a:endParaRPr lang="cs-CZ" dirty="0"/>
                    </a:p>
                  </a:txBody>
                  <a:tcPr/>
                </a:tc>
              </a:tr>
              <a:tr h="417647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Jazyk a jazyková komunikace.</a:t>
                      </a:r>
                      <a:endParaRPr lang="cs-CZ" dirty="0"/>
                    </a:p>
                  </a:txBody>
                  <a:tcPr/>
                </a:tc>
              </a:tr>
              <a:tr h="417647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Německý jazyk</a:t>
                      </a:r>
                      <a:endParaRPr lang="cs-CZ" dirty="0"/>
                    </a:p>
                  </a:txBody>
                  <a:tcPr/>
                </a:tc>
              </a:tr>
              <a:tr h="417647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Märchenfiguren</a:t>
                      </a:r>
                      <a:endParaRPr lang="cs-CZ" dirty="0"/>
                    </a:p>
                  </a:txBody>
                  <a:tcPr/>
                </a:tc>
              </a:tr>
              <a:tr h="417647">
                <a:tc>
                  <a:txBody>
                    <a:bodyPr/>
                    <a:lstStyle/>
                    <a:p>
                      <a:r>
                        <a:rPr lang="cs-CZ" dirty="0" smtClean="0"/>
                        <a:t>Druh učebního materiálu: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endParaRPr lang="cs-CZ" dirty="0"/>
                    </a:p>
                  </a:txBody>
                  <a:tcPr/>
                </a:tc>
              </a:tr>
              <a:tr h="417647">
                <a:tc>
                  <a:txBody>
                    <a:bodyPr/>
                    <a:lstStyle/>
                    <a:p>
                      <a:r>
                        <a:rPr lang="cs-CZ" dirty="0" smtClean="0"/>
                        <a:t>Ověřeno ve třídě: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</a:tr>
              <a:tr h="417647">
                <a:tc>
                  <a:txBody>
                    <a:bodyPr/>
                    <a:lstStyle/>
                    <a:p>
                      <a:r>
                        <a:rPr lang="cs-CZ" dirty="0" smtClean="0"/>
                        <a:t>Datum ověření: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09. 03. 2011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404664"/>
            <a:ext cx="4881115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404664"/>
            <a:ext cx="889143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Slovní zásoba – pohádkové postavy</a:t>
            </a:r>
          </a:p>
          <a:p>
            <a:r>
              <a:rPr lang="cs-CZ" dirty="0" smtClean="0"/>
              <a:t>Komunikativní dovednosti – popis obrázků</a:t>
            </a:r>
            <a:endParaRPr lang="cs-CZ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r>
              <a:rPr lang="de-DE" dirty="0" smtClean="0"/>
              <a:t>Märchenfiguren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tx1"/>
                </a:solidFill>
              </a:rPr>
              <a:t>Wortschatz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Wer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? </a:t>
            </a:r>
            <a:r>
              <a:rPr lang="cs-CZ" dirty="0" err="1" smtClean="0"/>
              <a:t>Was</a:t>
            </a:r>
            <a:r>
              <a:rPr lang="cs-CZ" dirty="0" smtClean="0"/>
              <a:t> machen </a:t>
            </a:r>
            <a:r>
              <a:rPr lang="cs-CZ" dirty="0" err="1" smtClean="0"/>
              <a:t>sie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4" name="Zástupný symbol pro obsah 3" descr="C:\Users\User20\AppData\Local\Microsoft\Windows\Temporary Internet Files\Content.IE5\A8FT7FXW\MC900435039[1].wm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700808"/>
            <a:ext cx="7128792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leben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de-DE" dirty="0" smtClean="0"/>
              <a:t>Die Burg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de-DE" dirty="0" smtClean="0"/>
              <a:t>Das Schloss</a:t>
            </a:r>
            <a:endParaRPr lang="cs-CZ" dirty="0"/>
          </a:p>
        </p:txBody>
      </p:sp>
      <p:pic>
        <p:nvPicPr>
          <p:cNvPr id="8" name="Zástupný symbol pro obsah 7" descr="C:\Users\User20\AppData\Local\Microsoft\Windows\Temporary Internet Files\Content.IE5\AZDA70SA\MP900425263[1].jpg"/>
          <p:cNvPicPr>
            <a:picLocks noGrp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780927"/>
            <a:ext cx="2654354" cy="3345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Zástupný symbol pro obsah 9" descr="C:\Documents and Settings\Marie\Local Settings\Temporary Internet Files\Content.IE5\A3J2Y3QJ\MP900149094[1].jpg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2478" y="2321719"/>
            <a:ext cx="2389632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err="1" smtClean="0"/>
              <a:t>das</a:t>
            </a:r>
            <a:r>
              <a:rPr lang="cs-CZ" dirty="0" smtClean="0"/>
              <a:t> H</a:t>
            </a:r>
            <a:r>
              <a:rPr lang="de-DE" dirty="0" err="1" smtClean="0"/>
              <a:t>äuschen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de-DE" dirty="0" smtClean="0"/>
              <a:t>Der Wald</a:t>
            </a:r>
            <a:endParaRPr lang="cs-CZ" dirty="0"/>
          </a:p>
        </p:txBody>
      </p:sp>
      <p:pic>
        <p:nvPicPr>
          <p:cNvPr id="1027" name="Picture 3" descr="C:\Users\User20\AppData\Local\Microsoft\Windows\Temporary Internet Files\Content.IE5\Y8VWLZNC\MC90031134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934296"/>
            <a:ext cx="2880320" cy="2294904"/>
          </a:xfrm>
          <a:prstGeom prst="rect">
            <a:avLst/>
          </a:prstGeom>
          <a:noFill/>
        </p:spPr>
      </p:pic>
      <p:sp>
        <p:nvSpPr>
          <p:cNvPr id="10" name="Zástupný symbol pro obsah 9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9" name="Picture 5" descr="C:\Users\User20\AppData\Local\Microsoft\Windows\Temporary Internet Files\Content.IE5\Y8VWLZNC\MC900438854[1]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2348880"/>
            <a:ext cx="3467079" cy="349369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Der </a:t>
            </a:r>
            <a:r>
              <a:rPr lang="cs-CZ" dirty="0" err="1" smtClean="0"/>
              <a:t>Bauernhof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de-DE" dirty="0" smtClean="0"/>
              <a:t>Die Höhle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 descr="C:\Users\User20\AppData\Local\Microsoft\Windows\Temporary Internet Files\Content.IE5\56M6JF7I\MP90040149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2924944"/>
            <a:ext cx="3456384" cy="2808312"/>
          </a:xfrm>
          <a:prstGeom prst="rect">
            <a:avLst/>
          </a:prstGeom>
          <a:noFill/>
        </p:spPr>
      </p:pic>
      <p:pic>
        <p:nvPicPr>
          <p:cNvPr id="9" name="Obrázek 0" descr="Bauernhof.jpg"/>
          <p:cNvPicPr>
            <a:picLocks noGrp="1"/>
          </p:cNvPicPr>
          <p:nvPr>
            <p:ph sz="half" idx="2"/>
          </p:nvPr>
        </p:nvPicPr>
        <p:blipFill>
          <a:blip r:embed="rId3" cstate="print">
            <a:lum bright="-20000"/>
          </a:blip>
          <a:srcRect l="6281" t="49123" r="3140" b="11344"/>
          <a:stretch>
            <a:fillRect/>
          </a:stretch>
        </p:blipFill>
        <p:spPr>
          <a:xfrm rot="10800000">
            <a:off x="457200" y="2636912"/>
            <a:ext cx="4040188" cy="3600399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M</a:t>
            </a:r>
            <a:r>
              <a:rPr lang="de-DE" dirty="0" err="1" smtClean="0"/>
              <a:t>ärchenfiguren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de-DE" dirty="0" smtClean="0"/>
              <a:t>Der König, die Königin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de-DE" dirty="0" smtClean="0"/>
              <a:t>Der Prinz, die Prinzessin</a:t>
            </a:r>
            <a:endParaRPr lang="cs-CZ" dirty="0"/>
          </a:p>
        </p:txBody>
      </p:sp>
      <p:pic>
        <p:nvPicPr>
          <p:cNvPr id="7" name="Zástupný symbol pro obsah 6" descr="C:\Users\User20\AppData\Local\Microsoft\Windows\Temporary Internet Files\Content.IE5\AZDA70SA\MC900434425[1].wmf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636912"/>
            <a:ext cx="3024335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Zástupný symbol pro obsah 7" descr="C:\Users\User20\AppData\Local\Microsoft\Windows\Temporary Internet Files\Content.IE5\Y8VWLZNC\MC900432407[1].wmf"/>
          <p:cNvPicPr>
            <a:picLocks noGrp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636912"/>
            <a:ext cx="1872208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ázek 8" descr="C:\Documents and Settings\Marie\Local Settings\Temporary Internet Files\Content.IE5\T12CWUP2\MC900360792[1].wm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3140968"/>
            <a:ext cx="1944216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de-DE" dirty="0" smtClean="0"/>
              <a:t>Der Zauberer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de-DE" dirty="0" smtClean="0"/>
              <a:t>Die Hexe</a:t>
            </a:r>
            <a:endParaRPr lang="cs-CZ" dirty="0"/>
          </a:p>
        </p:txBody>
      </p:sp>
      <p:pic>
        <p:nvPicPr>
          <p:cNvPr id="9" name="Zástupný symbol pro obsah 8" descr="C:\Users\User20\AppData\Local\Microsoft\Windows\Temporary Internet Files\Content.IE5\AZDA70SA\MC900415608[1].wmf"/>
          <p:cNvPicPr>
            <a:picLocks noGrp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7948" y="2422816"/>
            <a:ext cx="3035929" cy="34554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5" y="2734011"/>
            <a:ext cx="2398651" cy="3392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Der </a:t>
            </a:r>
            <a:r>
              <a:rPr lang="cs-CZ" dirty="0" err="1" smtClean="0"/>
              <a:t>Ritter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Der </a:t>
            </a:r>
            <a:r>
              <a:rPr lang="cs-CZ" dirty="0" err="1" smtClean="0"/>
              <a:t>Schwert</a:t>
            </a:r>
            <a:endParaRPr lang="cs-CZ" dirty="0"/>
          </a:p>
        </p:txBody>
      </p:sp>
      <p:pic>
        <p:nvPicPr>
          <p:cNvPr id="7" name="Zástupný symbol pro obsah 6" descr="C:\Users\User20\AppData\Local\Microsoft\Windows\Temporary Internet Files\Content.IE5\AZDA70SA\MC900149324[1].wmf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2875489"/>
            <a:ext cx="2619690" cy="292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Zástupný symbol pro obsah 7" descr="C:\Users\User20\AppData\Local\Microsoft\Windows\Temporary Internet Files\Content.IE5\Y8VWLZNC\MC900311566[1].wmf"/>
          <p:cNvPicPr>
            <a:picLocks noGrp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1182" y="3140968"/>
            <a:ext cx="2033186" cy="2448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Gespenst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Der </a:t>
            </a:r>
            <a:r>
              <a:rPr lang="cs-CZ" dirty="0" err="1" smtClean="0"/>
              <a:t>Riese</a:t>
            </a:r>
            <a:endParaRPr lang="cs-CZ" dirty="0"/>
          </a:p>
        </p:txBody>
      </p:sp>
      <p:pic>
        <p:nvPicPr>
          <p:cNvPr id="7" name="Zástupný symbol pro obsah 6" descr="C:\Users\User20\AppData\Local\Microsoft\Windows\Temporary Internet Files\Content.IE5\AZDA70SA\MC900436145[1].wmf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2996952"/>
            <a:ext cx="2952328" cy="2808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Zástupný symbol pro obsah 9" descr="C:\Users\User20\AppData\Local\Microsoft\Windows\Temporary Internet Files\Content.IE5\Y8VWLZNC\MC900432123[1].wmf"/>
          <p:cNvPicPr>
            <a:picLocks noGrp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2564904"/>
            <a:ext cx="2304256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Die </a:t>
            </a:r>
            <a:r>
              <a:rPr lang="cs-CZ" dirty="0" err="1" smtClean="0"/>
              <a:t>Fee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Der </a:t>
            </a:r>
            <a:r>
              <a:rPr lang="cs-CZ" dirty="0" err="1" smtClean="0"/>
              <a:t>Teufel</a:t>
            </a:r>
            <a:endParaRPr lang="cs-CZ" dirty="0"/>
          </a:p>
        </p:txBody>
      </p:sp>
      <p:pic>
        <p:nvPicPr>
          <p:cNvPr id="9" name="Obrázek 8" descr="C:\Users\User20\AppData\Local\Microsoft\Windows\Temporary Internet Files\Content.IE5\56M6JF7I\MC900432169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2204864"/>
            <a:ext cx="2653655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1" name="Zástupný symbol pro obsah 10" descr="C:\Documents and Settings\Marie\Local Settings\Temporary Internet Files\Content.IE5\Q61QXJFN\MC900411636[1].wmf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852936"/>
            <a:ext cx="3456384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Der </a:t>
            </a:r>
            <a:r>
              <a:rPr lang="cs-CZ" dirty="0" err="1" smtClean="0"/>
              <a:t>Zwerg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Der R</a:t>
            </a:r>
            <a:r>
              <a:rPr lang="de-DE" dirty="0" smtClean="0"/>
              <a:t>ä</a:t>
            </a:r>
            <a:r>
              <a:rPr lang="cs-CZ" dirty="0" smtClean="0"/>
              <a:t>uber</a:t>
            </a:r>
            <a:endParaRPr lang="cs-CZ" dirty="0"/>
          </a:p>
        </p:txBody>
      </p:sp>
      <p:pic>
        <p:nvPicPr>
          <p:cNvPr id="7" name="Zástupný symbol pro obsah 6" descr="C:\Users\User20\AppData\Local\Microsoft\Windows\Temporary Internet Files\Content.IE5\A8FT7FXW\MC900432165[1].wmf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3356992"/>
            <a:ext cx="1512168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2845594"/>
            <a:ext cx="2448271" cy="3031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de-DE" dirty="0" smtClean="0"/>
              <a:t>Der Froschkönig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de-DE" dirty="0" smtClean="0"/>
              <a:t>Der Drachen</a:t>
            </a:r>
            <a:endParaRPr lang="cs-CZ" dirty="0"/>
          </a:p>
        </p:txBody>
      </p:sp>
      <p:pic>
        <p:nvPicPr>
          <p:cNvPr id="7" name="Zástupný symbol pro obsah 6" descr="C:\Users\User20\AppData\Local\Microsoft\Windows\Temporary Internet Files\Content.IE5\AZDA70SA\MP900449103[1].jpg"/>
          <p:cNvPicPr>
            <a:picLocks noGrp="1"/>
          </p:cNvPicPr>
          <p:nvPr>
            <p:ph sz="half" idx="2"/>
          </p:nvPr>
        </p:nvPicPr>
        <p:blipFill>
          <a:blip r:embed="rId2" cstate="print"/>
          <a:srcRect l="4094" t="3150"/>
          <a:stretch>
            <a:fillRect/>
          </a:stretch>
        </p:blipFill>
        <p:spPr bwMode="auto">
          <a:xfrm>
            <a:off x="827584" y="2852936"/>
            <a:ext cx="2520280" cy="2736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Zástupný symbol pro obsah 7" descr="C:\Users\User20\AppData\Local\Microsoft\Windows\Temporary Internet Files\Content.IE5\Y8VWLZNC\MC900426378[1].wmf"/>
          <p:cNvPicPr>
            <a:picLocks noGrp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3068960"/>
            <a:ext cx="2520280" cy="23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Klipart - http//office.</a:t>
            </a:r>
            <a:r>
              <a:rPr lang="cs-CZ" dirty="0" err="1" smtClean="0"/>
              <a:t>microsoft.com</a:t>
            </a:r>
            <a:endParaRPr lang="cs-CZ" dirty="0" smtClean="0"/>
          </a:p>
          <a:p>
            <a:r>
              <a:rPr lang="cs-CZ" dirty="0" smtClean="0"/>
              <a:t>Učebnice 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Deutschmobil</a:t>
            </a:r>
            <a:r>
              <a:rPr lang="cs-CZ" dirty="0" smtClean="0"/>
              <a:t> 2 (</a:t>
            </a:r>
            <a:r>
              <a:rPr lang="cs-CZ" dirty="0" err="1" smtClean="0"/>
              <a:t>Jutta</a:t>
            </a:r>
            <a:r>
              <a:rPr lang="cs-CZ" dirty="0" smtClean="0"/>
              <a:t> </a:t>
            </a:r>
            <a:r>
              <a:rPr lang="cs-CZ" dirty="0" err="1" smtClean="0"/>
              <a:t>Douvitsas</a:t>
            </a:r>
            <a:r>
              <a:rPr lang="cs-CZ" dirty="0" smtClean="0"/>
              <a:t>-</a:t>
            </a:r>
            <a:r>
              <a:rPr lang="cs-CZ" dirty="0" err="1" smtClean="0"/>
              <a:t>Gamst</a:t>
            </a:r>
            <a:r>
              <a:rPr lang="cs-CZ" dirty="0" smtClean="0"/>
              <a:t>, </a:t>
            </a:r>
            <a:r>
              <a:rPr lang="cs-CZ" dirty="0" err="1" smtClean="0"/>
              <a:t>Eleftherios</a:t>
            </a:r>
            <a:r>
              <a:rPr lang="cs-CZ" dirty="0" smtClean="0"/>
              <a:t> </a:t>
            </a:r>
            <a:r>
              <a:rPr lang="cs-CZ" dirty="0" err="1" smtClean="0"/>
              <a:t>Xanthos</a:t>
            </a:r>
            <a:r>
              <a:rPr lang="cs-CZ" dirty="0" smtClean="0"/>
              <a:t>, </a:t>
            </a:r>
            <a:r>
              <a:rPr lang="cs-CZ" dirty="0" err="1" smtClean="0"/>
              <a:t>Sigrid</a:t>
            </a:r>
            <a:r>
              <a:rPr lang="cs-CZ" dirty="0" smtClean="0"/>
              <a:t> </a:t>
            </a:r>
            <a:r>
              <a:rPr lang="cs-CZ" dirty="0" err="1" smtClean="0"/>
              <a:t>Xanthos</a:t>
            </a:r>
            <a:r>
              <a:rPr lang="cs-CZ" dirty="0" smtClean="0"/>
              <a:t>-</a:t>
            </a:r>
            <a:r>
              <a:rPr lang="cs-CZ" dirty="0" err="1" smtClean="0"/>
              <a:t>Kretschmer</a:t>
            </a:r>
            <a:r>
              <a:rPr lang="cs-CZ" dirty="0" smtClean="0"/>
              <a:t>), SPN Praha 1992</a:t>
            </a:r>
            <a:endParaRPr lang="cs-CZ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161</Words>
  <Application>Microsoft Office PowerPoint</Application>
  <PresentationFormat>Předvádění na obrazovce (4:3)</PresentationFormat>
  <Paragraphs>51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Snímek 1</vt:lpstr>
      <vt:lpstr>ANOTACE</vt:lpstr>
      <vt:lpstr>Märchenfiguren</vt:lpstr>
      <vt:lpstr>Wer ist das? Was machen sie?</vt:lpstr>
      <vt:lpstr>Wo leben sie?</vt:lpstr>
      <vt:lpstr>Snímek 6</vt:lpstr>
      <vt:lpstr>Snímek 7</vt:lpstr>
      <vt:lpstr>Märchenfiguren</vt:lpstr>
      <vt:lpstr>Snímek 9</vt:lpstr>
      <vt:lpstr>Snímek 10</vt:lpstr>
      <vt:lpstr>Snímek 11</vt:lpstr>
      <vt:lpstr>Snímek 12</vt:lpstr>
      <vt:lpstr>Snímek 13</vt:lpstr>
      <vt:lpstr>Snímek 14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Märchenfiguren</dc:title>
  <dc:creator>User20</dc:creator>
  <cp:lastModifiedBy>Marie Tomanová</cp:lastModifiedBy>
  <cp:revision>21</cp:revision>
  <dcterms:created xsi:type="dcterms:W3CDTF">2011-03-01T08:52:28Z</dcterms:created>
  <dcterms:modified xsi:type="dcterms:W3CDTF">2013-02-08T13:01:46Z</dcterms:modified>
</cp:coreProperties>
</file>