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1" end="11"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" y="-59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1B449-36D3-48C7-9655-724C0B586D57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5E71D-9173-4571-864E-CC8B9A4630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1B449-36D3-48C7-9655-724C0B586D57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5E71D-9173-4571-864E-CC8B9A4630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1B449-36D3-48C7-9655-724C0B586D57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5E71D-9173-4571-864E-CC8B9A4630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1B449-36D3-48C7-9655-724C0B586D57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5E71D-9173-4571-864E-CC8B9A4630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1B449-36D3-48C7-9655-724C0B586D57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5E71D-9173-4571-864E-CC8B9A4630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1B449-36D3-48C7-9655-724C0B586D57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5E71D-9173-4571-864E-CC8B9A4630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1B449-36D3-48C7-9655-724C0B586D57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5E71D-9173-4571-864E-CC8B9A4630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1B449-36D3-48C7-9655-724C0B586D57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5E71D-9173-4571-864E-CC8B9A4630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1B449-36D3-48C7-9655-724C0B586D57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5E71D-9173-4571-864E-CC8B9A4630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1B449-36D3-48C7-9655-724C0B586D57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5E71D-9173-4571-864E-CC8B9A4630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1B449-36D3-48C7-9655-724C0B586D57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5E71D-9173-4571-864E-CC8B9A4630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11B449-36D3-48C7-9655-724C0B586D57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D5E71D-9173-4571-864E-CC8B9A4630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batar.cz/hl_str/podekovani.htm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noc-den.bloger.cz/obrazky/noc-den.bloger.cz/boty-kocour-v-botach.jpg" TargetMode="External"/><Relationship Id="rId13" Type="http://schemas.openxmlformats.org/officeDocument/2006/relationships/hyperlink" Target="http://www.ilustratorka.net/wp-content/uploads/ilustrace-ruzenka-princ-800.jpg" TargetMode="External"/><Relationship Id="rId3" Type="http://schemas.openxmlformats.org/officeDocument/2006/relationships/hyperlink" Target="http://nd03.jxs.cz/719/532/99719ddc49_64389189_o2.jpg" TargetMode="External"/><Relationship Id="rId7" Type="http://schemas.openxmlformats.org/officeDocument/2006/relationships/hyperlink" Target="http://www.abatar.cz/pohadky/cervena_karkulka.htm" TargetMode="External"/><Relationship Id="rId12" Type="http://schemas.openxmlformats.org/officeDocument/2006/relationships/hyperlink" Target="http://www.ilustratorka.net/wp-content/uploads/ilustrace-ruzenka-800.jpg" TargetMode="External"/><Relationship Id="rId2" Type="http://schemas.openxmlformats.org/officeDocument/2006/relationships/hyperlink" Target="http://www.puzzle-prodej.cz/gallery/e12908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ceden.cz/cz/detsky-svet/nova-rubrika/42.php" TargetMode="External"/><Relationship Id="rId11" Type="http://schemas.openxmlformats.org/officeDocument/2006/relationships/hyperlink" Target="http://img.fdb.cz/galerie/b/b5d3efc44c73eda7f62a3141bb402.jpg" TargetMode="External"/><Relationship Id="rId5" Type="http://schemas.openxmlformats.org/officeDocument/2006/relationships/hyperlink" Target="http://www.geocaching.com/seek/cache_details.aspx?guid=25c1eb9c-bce7-4f6f-b281-f9b12ed8c3d9" TargetMode="External"/><Relationship Id="rId10" Type="http://schemas.openxmlformats.org/officeDocument/2006/relationships/hyperlink" Target="http://www.abatar.cz/images/pohadkove_obrazky/bremsti_muzikanti_04.jpg" TargetMode="External"/><Relationship Id="rId4" Type="http://schemas.openxmlformats.org/officeDocument/2006/relationships/hyperlink" Target="http://nd03.jxs.cz/351/047/061d5b9dc3_64389051_o2.jpg" TargetMode="External"/><Relationship Id="rId9" Type="http://schemas.openxmlformats.org/officeDocument/2006/relationships/hyperlink" Target="http://static2.alkione.cz/256-thickbox/puzzle-kocour-v-botach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9"/>
          <p:cNvGraphicFramePr>
            <a:graphicFrameLocks/>
          </p:cNvGraphicFramePr>
          <p:nvPr/>
        </p:nvGraphicFramePr>
        <p:xfrm>
          <a:off x="457200" y="1600200"/>
          <a:ext cx="8229600" cy="44931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4493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Projekt: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</a:t>
                      </a:r>
                      <a:r>
                        <a:rPr lang="cs-CZ" dirty="0" err="1" smtClean="0"/>
                        <a:t>DUMu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Nj7 – 14 Die </a:t>
                      </a:r>
                      <a:r>
                        <a:rPr lang="cs-CZ" dirty="0" err="1" smtClean="0"/>
                        <a:t>bekanntesten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Märchen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Tomanová Marie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 a jazyková komunikace.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Německý jazyk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Märchen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Ověřeno ve třídě: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ověření: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11. 03. 2011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188640"/>
            <a:ext cx="4881115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260648"/>
            <a:ext cx="889143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KOMUNIKATIVNÍ DOVEDNOSTI – POPIS ZNÁMÝCH POHÁDKOVÝCH POSTAV </a:t>
            </a:r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"/>
            <a:ext cx="9144000" cy="6858000"/>
          </a:xfrm>
          <a:blipFill>
            <a:blip r:embed="rId2" cstate="print"/>
            <a:tile tx="0" ty="0" sx="100000" sy="100000" flip="none" algn="tl"/>
          </a:blip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8000" dirty="0" smtClean="0"/>
              <a:t>DIE BEKANNTESTEN MÄRCHEN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de-DE" dirty="0" smtClean="0"/>
              <a:t>ASCHENPUTTEL</a:t>
            </a:r>
            <a:endParaRPr lang="cs-CZ" dirty="0"/>
          </a:p>
        </p:txBody>
      </p:sp>
      <p:pic>
        <p:nvPicPr>
          <p:cNvPr id="9" name="Zástupný symbol pro obsah 8" descr="http://www.puzzle-prodej.cz/gallery/e12908.jpg"/>
          <p:cNvPicPr>
            <a:picLocks noGrp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772816"/>
            <a:ext cx="3744416" cy="3960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Zástupný symbol pro obsah 10" descr="popelka"/>
          <p:cNvPicPr>
            <a:picLocks noGrp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2348880"/>
            <a:ext cx="4038600" cy="302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de-DE" dirty="0"/>
              <a:t>S</a:t>
            </a:r>
            <a:r>
              <a:rPr lang="de-DE" dirty="0" smtClean="0"/>
              <a:t>CHNEEWITTCHEN</a:t>
            </a:r>
            <a:endParaRPr lang="cs-CZ" dirty="0"/>
          </a:p>
        </p:txBody>
      </p:sp>
      <p:pic>
        <p:nvPicPr>
          <p:cNvPr id="2052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86337" y="1700808"/>
            <a:ext cx="3362325" cy="417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Zástupný symbol pro obsah 5" descr="7trpas"/>
          <p:cNvPicPr>
            <a:picLocks noGrp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2348706"/>
            <a:ext cx="4038600" cy="302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de-DE" dirty="0" smtClean="0"/>
              <a:t>HÄNSEL UND GRETEL</a:t>
            </a:r>
            <a:endParaRPr lang="cs-CZ" dirty="0"/>
          </a:p>
        </p:txBody>
      </p:sp>
      <p:pic>
        <p:nvPicPr>
          <p:cNvPr id="7" name="Zástupný symbol pro obsah 6" descr="Jenicek a marenka"/>
          <p:cNvPicPr>
            <a:picLocks noGrp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060848"/>
            <a:ext cx="3168352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Zástupný symbol pro obsah 7" descr="http://www.nceden.cz/object/hadanky_otazky_1_obrazek.png"/>
          <p:cNvPicPr>
            <a:picLocks noGrp="1"/>
          </p:cNvPicPr>
          <p:nvPr>
            <p:ph sz="half" idx="2"/>
          </p:nvPr>
        </p:nvPicPr>
        <p:blipFill>
          <a:blip r:embed="rId3" cstate="print"/>
          <a:srcRect l="2833" t="2113" r="8167" b="3991"/>
          <a:stretch>
            <a:fillRect/>
          </a:stretch>
        </p:blipFill>
        <p:spPr bwMode="auto">
          <a:xfrm>
            <a:off x="4648200" y="2350608"/>
            <a:ext cx="4038600" cy="30251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de-DE" dirty="0" smtClean="0"/>
              <a:t>ROTKÄPPCHEN</a:t>
            </a:r>
            <a:endParaRPr lang="cs-CZ" dirty="0"/>
          </a:p>
        </p:txBody>
      </p:sp>
      <p:pic>
        <p:nvPicPr>
          <p:cNvPr id="6" name="Zástupný symbol pro obsah 5" descr="pohádka: Červená karkulka"/>
          <p:cNvPicPr>
            <a:picLocks noGrp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916832"/>
            <a:ext cx="3175000" cy="218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Zástupný symbol pro obsah 7" descr="pohádka: Červená karkulka">
            <a:hlinkClick r:id="rId3"/>
          </p:cNvPr>
          <p:cNvPicPr>
            <a:picLocks noGrp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4365104"/>
            <a:ext cx="3175000" cy="218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pohádka: Červená karkulka">
            <a:hlinkClick r:id="rId3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1916832"/>
            <a:ext cx="3168352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pohádka: Červená karkulka">
            <a:hlinkClick r:id="rId3"/>
          </p:cNvPr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6016" y="4365104"/>
            <a:ext cx="3312368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de-DE" dirty="0" smtClean="0"/>
              <a:t>DER GESTIEFELTE KATER</a:t>
            </a:r>
            <a:endParaRPr lang="cs-CZ" dirty="0"/>
          </a:p>
        </p:txBody>
      </p:sp>
      <p:pic>
        <p:nvPicPr>
          <p:cNvPr id="7" name="Zástupný symbol pro obsah 6" descr="http://static2.alkione.cz/256-thickbox/puzzle-kocour-v-botach.jpg"/>
          <p:cNvPicPr>
            <a:picLocks noGrp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772816"/>
            <a:ext cx="4608512" cy="4536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Zástupný symbol pro obsah 7" descr="http://noc-den.bloger.cz/obrazky/noc-den.bloger.cz/boty-kocour-v-botach.jpg"/>
          <p:cNvPicPr>
            <a:picLocks noGrp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2276872"/>
            <a:ext cx="2448272" cy="3384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de-DE" dirty="0" smtClean="0"/>
              <a:t>DIE BREMER STADTMUSIKANTEN</a:t>
            </a:r>
            <a:endParaRPr lang="cs-CZ" dirty="0"/>
          </a:p>
        </p:txBody>
      </p:sp>
      <p:pic>
        <p:nvPicPr>
          <p:cNvPr id="6" name="Zástupný symbol pro obsah 5" descr="http://www.abatar.cz/images/pohadkove_obrazky/bremsti_muzikanti_04.jpg"/>
          <p:cNvPicPr>
            <a:picLocks noGrp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86704" y="1600200"/>
            <a:ext cx="2979592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Zástupný symbol pro obsah 8" descr="http://img.fdb.cz/galerie/b/b5d3efc44c73eda7f62a3141bb402.jpg"/>
          <p:cNvPicPr>
            <a:picLocks noGrp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8200" y="2725547"/>
            <a:ext cx="4038600" cy="22752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de-DE" dirty="0" smtClean="0"/>
              <a:t>DORNRÖSCHEN</a:t>
            </a:r>
            <a:endParaRPr lang="cs-CZ" dirty="0"/>
          </a:p>
        </p:txBody>
      </p:sp>
      <p:pic>
        <p:nvPicPr>
          <p:cNvPr id="7" name="Zástupný symbol pro obsah 6" descr="http://www.ilustratorka.net/wp-content/uploads/ilustrace-ruzenka-princ-800.jpg"/>
          <p:cNvPicPr>
            <a:picLocks noGrp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005064"/>
            <a:ext cx="4038600" cy="23077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Zástupný symbol pro obsah 7" descr="http://www.ilustratorka.net/wp-content/uploads/ilustrace-ruzenka-800.jpg"/>
          <p:cNvPicPr>
            <a:picLocks noGrp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628800"/>
            <a:ext cx="4038600" cy="23077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http://wiki.rvp.cz/@api/deki/files/3607/=%25c5%25a1%25c3%25adpkov%25c3%25a1_r%25c5%25af%25c5%25beenka.jpg"/>
          <p:cNvPicPr/>
          <p:nvPr/>
        </p:nvPicPr>
        <p:blipFill>
          <a:blip r:embed="rId4" cstate="print"/>
          <a:srcRect b="8013"/>
          <a:stretch>
            <a:fillRect/>
          </a:stretch>
        </p:blipFill>
        <p:spPr bwMode="auto">
          <a:xfrm>
            <a:off x="5364088" y="1844824"/>
            <a:ext cx="3024336" cy="3960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800" dirty="0" smtClean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www.puzzle-prodej.</a:t>
            </a:r>
            <a:r>
              <a:rPr lang="cs-CZ" sz="1800" dirty="0" err="1" smtClean="0">
                <a:hlinkClick r:id="rId2"/>
              </a:rPr>
              <a:t>cz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gallery</a:t>
            </a:r>
            <a:r>
              <a:rPr lang="cs-CZ" sz="1800" dirty="0" smtClean="0">
                <a:hlinkClick r:id="rId2"/>
              </a:rPr>
              <a:t>/e12908.jpg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nd03.jxs.cz/719/532/99719ddc49_64389189_o2.jpg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nd03.jxs.cz/351/047/061d5b9dc3_64389051_o2.jpg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www.</a:t>
            </a:r>
            <a:r>
              <a:rPr lang="cs-CZ" sz="1800" dirty="0" err="1" smtClean="0">
                <a:hlinkClick r:id="rId5"/>
              </a:rPr>
              <a:t>geocaching.com</a:t>
            </a:r>
            <a:r>
              <a:rPr lang="cs-CZ" sz="1800" dirty="0" smtClean="0">
                <a:hlinkClick r:id="rId5"/>
              </a:rPr>
              <a:t>/</a:t>
            </a:r>
            <a:r>
              <a:rPr lang="cs-CZ" sz="1800" dirty="0" err="1" smtClean="0">
                <a:hlinkClick r:id="rId5"/>
              </a:rPr>
              <a:t>seek</a:t>
            </a:r>
            <a:r>
              <a:rPr lang="cs-CZ" sz="1800" dirty="0" smtClean="0">
                <a:hlinkClick r:id="rId5"/>
              </a:rPr>
              <a:t>/</a:t>
            </a:r>
            <a:r>
              <a:rPr lang="cs-CZ" sz="1800" dirty="0" err="1" smtClean="0">
                <a:hlinkClick r:id="rId5"/>
              </a:rPr>
              <a:t>cache</a:t>
            </a:r>
            <a:r>
              <a:rPr lang="cs-CZ" sz="1800" dirty="0" smtClean="0">
                <a:hlinkClick r:id="rId5"/>
              </a:rPr>
              <a:t>_</a:t>
            </a:r>
            <a:r>
              <a:rPr lang="cs-CZ" sz="1800" dirty="0" err="1" smtClean="0">
                <a:hlinkClick r:id="rId5"/>
              </a:rPr>
              <a:t>details.aspx</a:t>
            </a:r>
            <a:r>
              <a:rPr lang="cs-CZ" sz="1800" dirty="0" smtClean="0">
                <a:hlinkClick r:id="rId5"/>
              </a:rPr>
              <a:t>?</a:t>
            </a:r>
            <a:r>
              <a:rPr lang="cs-CZ" sz="1800" dirty="0" err="1" smtClean="0">
                <a:hlinkClick r:id="rId5"/>
              </a:rPr>
              <a:t>guid</a:t>
            </a:r>
            <a:r>
              <a:rPr lang="cs-CZ" sz="1800" dirty="0" smtClean="0">
                <a:hlinkClick r:id="rId5"/>
              </a:rPr>
              <a:t>=25c1eb9c-bce7-4f6f-b281-f9b12ed8c3d9</a:t>
            </a:r>
            <a:endParaRPr lang="cs-CZ" sz="1800" dirty="0" smtClean="0"/>
          </a:p>
          <a:p>
            <a:r>
              <a:rPr lang="cs-CZ" sz="1800" u="sng" dirty="0" smtClean="0">
                <a:hlinkClick r:id="rId6"/>
              </a:rPr>
              <a:t>http://www.</a:t>
            </a:r>
            <a:r>
              <a:rPr lang="cs-CZ" sz="1800" u="sng" dirty="0" err="1" smtClean="0">
                <a:hlinkClick r:id="rId6"/>
              </a:rPr>
              <a:t>nceden.cz</a:t>
            </a:r>
            <a:r>
              <a:rPr lang="cs-CZ" sz="1800" u="sng" dirty="0" smtClean="0">
                <a:hlinkClick r:id="rId6"/>
              </a:rPr>
              <a:t>/</a:t>
            </a:r>
            <a:r>
              <a:rPr lang="cs-CZ" sz="1800" u="sng" dirty="0" err="1" smtClean="0">
                <a:hlinkClick r:id="rId6"/>
              </a:rPr>
              <a:t>cz</a:t>
            </a:r>
            <a:r>
              <a:rPr lang="cs-CZ" sz="1800" u="sng" dirty="0" smtClean="0">
                <a:hlinkClick r:id="rId6"/>
              </a:rPr>
              <a:t>/</a:t>
            </a:r>
            <a:r>
              <a:rPr lang="cs-CZ" sz="1800" u="sng" dirty="0" err="1" smtClean="0">
                <a:hlinkClick r:id="rId6"/>
              </a:rPr>
              <a:t>detsky</a:t>
            </a:r>
            <a:r>
              <a:rPr lang="cs-CZ" sz="1800" u="sng" dirty="0" smtClean="0">
                <a:hlinkClick r:id="rId6"/>
              </a:rPr>
              <a:t>-</a:t>
            </a:r>
            <a:r>
              <a:rPr lang="cs-CZ" sz="1800" u="sng" dirty="0" err="1" smtClean="0">
                <a:hlinkClick r:id="rId6"/>
              </a:rPr>
              <a:t>svet</a:t>
            </a:r>
            <a:r>
              <a:rPr lang="cs-CZ" sz="1800" u="sng" dirty="0" smtClean="0">
                <a:hlinkClick r:id="rId6"/>
              </a:rPr>
              <a:t>/nova-rubrika/42.php</a:t>
            </a:r>
            <a:endParaRPr lang="cs-CZ" sz="1800" dirty="0" smtClean="0"/>
          </a:p>
          <a:p>
            <a:r>
              <a:rPr lang="cs-CZ" sz="1800" u="sng" dirty="0" smtClean="0">
                <a:hlinkClick r:id="rId7"/>
              </a:rPr>
              <a:t>http</a:t>
            </a:r>
            <a:r>
              <a:rPr lang="cs-CZ" sz="1800" u="sng" dirty="0" smtClean="0">
                <a:hlinkClick r:id="rId7"/>
              </a:rPr>
              <a:t>://</a:t>
            </a:r>
            <a:r>
              <a:rPr lang="cs-CZ" sz="1800" u="sng" dirty="0" smtClean="0">
                <a:hlinkClick r:id="rId7"/>
              </a:rPr>
              <a:t>www.</a:t>
            </a:r>
            <a:r>
              <a:rPr lang="cs-CZ" sz="1800" u="sng" dirty="0" err="1" smtClean="0">
                <a:hlinkClick r:id="rId7"/>
              </a:rPr>
              <a:t>abatar.cz</a:t>
            </a:r>
            <a:r>
              <a:rPr lang="cs-CZ" sz="1800" u="sng" dirty="0" smtClean="0">
                <a:hlinkClick r:id="rId7"/>
              </a:rPr>
              <a:t>/</a:t>
            </a:r>
            <a:r>
              <a:rPr lang="cs-CZ" sz="1800" u="sng" dirty="0" err="1" smtClean="0">
                <a:hlinkClick r:id="rId7"/>
              </a:rPr>
              <a:t>pohadky</a:t>
            </a:r>
            <a:r>
              <a:rPr lang="cs-CZ" sz="1800" u="sng" dirty="0" smtClean="0">
                <a:hlinkClick r:id="rId7"/>
              </a:rPr>
              <a:t>/</a:t>
            </a:r>
            <a:r>
              <a:rPr lang="cs-CZ" sz="1800" u="sng" dirty="0" err="1" smtClean="0">
                <a:hlinkClick r:id="rId7"/>
              </a:rPr>
              <a:t>cervena</a:t>
            </a:r>
            <a:r>
              <a:rPr lang="cs-CZ" sz="1800" u="sng" dirty="0" smtClean="0">
                <a:hlinkClick r:id="rId7"/>
              </a:rPr>
              <a:t>_karkulka.</a:t>
            </a:r>
            <a:r>
              <a:rPr lang="cs-CZ" sz="1800" u="sng" dirty="0" err="1" smtClean="0">
                <a:hlinkClick r:id="rId7"/>
              </a:rPr>
              <a:t>htm</a:t>
            </a:r>
            <a:endParaRPr lang="cs-CZ" sz="1800" u="sng" dirty="0" smtClean="0"/>
          </a:p>
          <a:p>
            <a:r>
              <a:rPr lang="cs-CZ" sz="1800" u="sng" dirty="0" smtClean="0">
                <a:hlinkClick r:id="rId8"/>
              </a:rPr>
              <a:t>http</a:t>
            </a:r>
            <a:r>
              <a:rPr lang="cs-CZ" sz="1800" u="sng" dirty="0" smtClean="0">
                <a:hlinkClick r:id="rId8"/>
              </a:rPr>
              <a:t>://</a:t>
            </a:r>
            <a:r>
              <a:rPr lang="cs-CZ" sz="1800" u="sng" dirty="0" smtClean="0">
                <a:hlinkClick r:id="rId8"/>
              </a:rPr>
              <a:t>noc-den.</a:t>
            </a:r>
            <a:r>
              <a:rPr lang="cs-CZ" sz="1800" u="sng" dirty="0" err="1" smtClean="0">
                <a:hlinkClick r:id="rId8"/>
              </a:rPr>
              <a:t>bloger.cz</a:t>
            </a:r>
            <a:r>
              <a:rPr lang="cs-CZ" sz="1800" u="sng" dirty="0" smtClean="0">
                <a:hlinkClick r:id="rId8"/>
              </a:rPr>
              <a:t>/</a:t>
            </a:r>
            <a:r>
              <a:rPr lang="cs-CZ" sz="1800" u="sng" dirty="0" err="1" smtClean="0">
                <a:hlinkClick r:id="rId8"/>
              </a:rPr>
              <a:t>obrazky</a:t>
            </a:r>
            <a:r>
              <a:rPr lang="cs-CZ" sz="1800" u="sng" dirty="0" smtClean="0">
                <a:hlinkClick r:id="rId8"/>
              </a:rPr>
              <a:t>/noc-den.</a:t>
            </a:r>
            <a:r>
              <a:rPr lang="cs-CZ" sz="1800" u="sng" dirty="0" err="1" smtClean="0">
                <a:hlinkClick r:id="rId8"/>
              </a:rPr>
              <a:t>bloger.cz</a:t>
            </a:r>
            <a:r>
              <a:rPr lang="cs-CZ" sz="1800" u="sng" dirty="0" smtClean="0">
                <a:hlinkClick r:id="rId8"/>
              </a:rPr>
              <a:t>/boty-kocour-v-</a:t>
            </a:r>
            <a:r>
              <a:rPr lang="cs-CZ" sz="1800" u="sng" dirty="0" err="1" smtClean="0">
                <a:hlinkClick r:id="rId8"/>
              </a:rPr>
              <a:t>botach.jpg</a:t>
            </a:r>
            <a:endParaRPr lang="cs-CZ" sz="1800" u="sng" dirty="0" smtClean="0"/>
          </a:p>
          <a:p>
            <a:r>
              <a:rPr lang="cs-CZ" sz="1800" dirty="0" smtClean="0">
                <a:hlinkClick r:id="rId9"/>
              </a:rPr>
              <a:t>http</a:t>
            </a:r>
            <a:r>
              <a:rPr lang="cs-CZ" sz="1800" dirty="0" smtClean="0">
                <a:hlinkClick r:id="rId9"/>
              </a:rPr>
              <a:t>://</a:t>
            </a:r>
            <a:r>
              <a:rPr lang="cs-CZ" sz="1800" dirty="0" smtClean="0">
                <a:hlinkClick r:id="rId9"/>
              </a:rPr>
              <a:t>static2.alkione.cz/256-</a:t>
            </a:r>
            <a:r>
              <a:rPr lang="cs-CZ" sz="1800" dirty="0" err="1" smtClean="0">
                <a:hlinkClick r:id="rId9"/>
              </a:rPr>
              <a:t>thickbox</a:t>
            </a:r>
            <a:r>
              <a:rPr lang="cs-CZ" sz="1800" dirty="0" smtClean="0">
                <a:hlinkClick r:id="rId9"/>
              </a:rPr>
              <a:t>/puzzle-kocour-v-</a:t>
            </a:r>
            <a:r>
              <a:rPr lang="cs-CZ" sz="1800" dirty="0" err="1" smtClean="0">
                <a:hlinkClick r:id="rId9"/>
              </a:rPr>
              <a:t>botach.jpg</a:t>
            </a:r>
            <a:endParaRPr lang="cs-CZ" sz="1800" dirty="0" smtClean="0"/>
          </a:p>
          <a:p>
            <a:r>
              <a:rPr lang="cs-CZ" sz="1800" dirty="0" smtClean="0">
                <a:hlinkClick r:id="rId10"/>
              </a:rPr>
              <a:t>http</a:t>
            </a:r>
            <a:r>
              <a:rPr lang="cs-CZ" sz="1800" dirty="0" smtClean="0">
                <a:hlinkClick r:id="rId10"/>
              </a:rPr>
              <a:t>://</a:t>
            </a:r>
            <a:r>
              <a:rPr lang="cs-CZ" sz="1800" dirty="0" smtClean="0">
                <a:hlinkClick r:id="rId10"/>
              </a:rPr>
              <a:t>www.</a:t>
            </a:r>
            <a:r>
              <a:rPr lang="cs-CZ" sz="1800" dirty="0" err="1" smtClean="0">
                <a:hlinkClick r:id="rId10"/>
              </a:rPr>
              <a:t>abatar.cz</a:t>
            </a:r>
            <a:r>
              <a:rPr lang="cs-CZ" sz="1800" dirty="0" smtClean="0">
                <a:hlinkClick r:id="rId10"/>
              </a:rPr>
              <a:t>/</a:t>
            </a:r>
            <a:r>
              <a:rPr lang="cs-CZ" sz="1800" dirty="0" err="1" smtClean="0">
                <a:hlinkClick r:id="rId10"/>
              </a:rPr>
              <a:t>images</a:t>
            </a:r>
            <a:r>
              <a:rPr lang="cs-CZ" sz="1800" dirty="0" smtClean="0">
                <a:hlinkClick r:id="rId10"/>
              </a:rPr>
              <a:t>/</a:t>
            </a:r>
            <a:r>
              <a:rPr lang="cs-CZ" sz="1800" dirty="0" err="1" smtClean="0">
                <a:hlinkClick r:id="rId10"/>
              </a:rPr>
              <a:t>pohadkove</a:t>
            </a:r>
            <a:r>
              <a:rPr lang="cs-CZ" sz="1800" dirty="0" smtClean="0">
                <a:hlinkClick r:id="rId10"/>
              </a:rPr>
              <a:t>_</a:t>
            </a:r>
            <a:r>
              <a:rPr lang="cs-CZ" sz="1800" dirty="0" err="1" smtClean="0">
                <a:hlinkClick r:id="rId10"/>
              </a:rPr>
              <a:t>obrazky</a:t>
            </a:r>
            <a:r>
              <a:rPr lang="cs-CZ" sz="1800" dirty="0" smtClean="0">
                <a:hlinkClick r:id="rId10"/>
              </a:rPr>
              <a:t>/</a:t>
            </a:r>
            <a:r>
              <a:rPr lang="cs-CZ" sz="1800" dirty="0" err="1" smtClean="0">
                <a:hlinkClick r:id="rId10"/>
              </a:rPr>
              <a:t>bremsti</a:t>
            </a:r>
            <a:r>
              <a:rPr lang="cs-CZ" sz="1800" dirty="0" smtClean="0">
                <a:hlinkClick r:id="rId10"/>
              </a:rPr>
              <a:t>_muzikanti_04.jpg</a:t>
            </a:r>
            <a:endParaRPr lang="cs-CZ" sz="1800" dirty="0" smtClean="0"/>
          </a:p>
          <a:p>
            <a:r>
              <a:rPr lang="cs-CZ" sz="1800" u="sng" dirty="0" smtClean="0">
                <a:hlinkClick r:id="rId11"/>
              </a:rPr>
              <a:t>http://img.fdb.cz/galerie/b/b5d3efc44c73eda7f62a3141bb402.jpg</a:t>
            </a:r>
            <a:endParaRPr lang="cs-CZ" sz="1800" dirty="0" smtClean="0"/>
          </a:p>
          <a:p>
            <a:r>
              <a:rPr lang="cs-CZ" sz="1800" dirty="0" smtClean="0">
                <a:hlinkClick r:id="rId12"/>
              </a:rPr>
              <a:t>http://</a:t>
            </a:r>
            <a:r>
              <a:rPr lang="cs-CZ" sz="1800" dirty="0" smtClean="0">
                <a:hlinkClick r:id="rId12"/>
              </a:rPr>
              <a:t>www.</a:t>
            </a:r>
            <a:r>
              <a:rPr lang="cs-CZ" sz="1800" dirty="0" err="1" smtClean="0">
                <a:hlinkClick r:id="rId12"/>
              </a:rPr>
              <a:t>ilustratorka.net</a:t>
            </a:r>
            <a:r>
              <a:rPr lang="cs-CZ" sz="1800" dirty="0" smtClean="0">
                <a:hlinkClick r:id="rId12"/>
              </a:rPr>
              <a:t>/</a:t>
            </a:r>
            <a:r>
              <a:rPr lang="cs-CZ" sz="1800" dirty="0" err="1" smtClean="0">
                <a:hlinkClick r:id="rId12"/>
              </a:rPr>
              <a:t>wp</a:t>
            </a:r>
            <a:r>
              <a:rPr lang="cs-CZ" sz="1800" dirty="0" smtClean="0">
                <a:hlinkClick r:id="rId12"/>
              </a:rPr>
              <a:t>-</a:t>
            </a:r>
            <a:r>
              <a:rPr lang="cs-CZ" sz="1800" dirty="0" err="1" smtClean="0">
                <a:hlinkClick r:id="rId12"/>
              </a:rPr>
              <a:t>content</a:t>
            </a:r>
            <a:r>
              <a:rPr lang="cs-CZ" sz="1800" dirty="0" smtClean="0">
                <a:hlinkClick r:id="rId12"/>
              </a:rPr>
              <a:t>/</a:t>
            </a:r>
            <a:r>
              <a:rPr lang="cs-CZ" sz="1800" dirty="0" err="1" smtClean="0">
                <a:hlinkClick r:id="rId12"/>
              </a:rPr>
              <a:t>uploads</a:t>
            </a:r>
            <a:r>
              <a:rPr lang="cs-CZ" sz="1800" dirty="0" smtClean="0">
                <a:hlinkClick r:id="rId12"/>
              </a:rPr>
              <a:t>/ilustrace-</a:t>
            </a:r>
            <a:r>
              <a:rPr lang="cs-CZ" sz="1800" dirty="0" err="1" smtClean="0">
                <a:hlinkClick r:id="rId12"/>
              </a:rPr>
              <a:t>ruzenka</a:t>
            </a:r>
            <a:r>
              <a:rPr lang="cs-CZ" sz="1800" dirty="0" smtClean="0">
                <a:hlinkClick r:id="rId12"/>
              </a:rPr>
              <a:t>-800.jpg</a:t>
            </a:r>
            <a:endParaRPr lang="cs-CZ" sz="1800" dirty="0" smtClean="0"/>
          </a:p>
          <a:p>
            <a:r>
              <a:rPr lang="cs-CZ" sz="1800" u="sng" dirty="0" smtClean="0">
                <a:hlinkClick r:id="rId13"/>
              </a:rPr>
              <a:t>http://www.</a:t>
            </a:r>
            <a:r>
              <a:rPr lang="cs-CZ" sz="1800" u="sng" dirty="0" err="1" smtClean="0">
                <a:hlinkClick r:id="rId13"/>
              </a:rPr>
              <a:t>ilustratorka.net</a:t>
            </a:r>
            <a:r>
              <a:rPr lang="cs-CZ" sz="1800" u="sng" dirty="0" smtClean="0">
                <a:hlinkClick r:id="rId13"/>
              </a:rPr>
              <a:t>/</a:t>
            </a:r>
            <a:r>
              <a:rPr lang="cs-CZ" sz="1800" u="sng" dirty="0" err="1" smtClean="0">
                <a:hlinkClick r:id="rId13"/>
              </a:rPr>
              <a:t>wp</a:t>
            </a:r>
            <a:r>
              <a:rPr lang="cs-CZ" sz="1800" u="sng" dirty="0" smtClean="0">
                <a:hlinkClick r:id="rId13"/>
              </a:rPr>
              <a:t>-</a:t>
            </a:r>
            <a:r>
              <a:rPr lang="cs-CZ" sz="1800" u="sng" dirty="0" err="1" smtClean="0">
                <a:hlinkClick r:id="rId13"/>
              </a:rPr>
              <a:t>content</a:t>
            </a:r>
            <a:r>
              <a:rPr lang="cs-CZ" sz="1800" u="sng" dirty="0" smtClean="0">
                <a:hlinkClick r:id="rId13"/>
              </a:rPr>
              <a:t>/</a:t>
            </a:r>
            <a:r>
              <a:rPr lang="cs-CZ" sz="1800" u="sng" dirty="0" err="1" smtClean="0">
                <a:hlinkClick r:id="rId13"/>
              </a:rPr>
              <a:t>uploads</a:t>
            </a:r>
            <a:r>
              <a:rPr lang="cs-CZ" sz="1800" u="sng" dirty="0" smtClean="0">
                <a:hlinkClick r:id="rId13"/>
              </a:rPr>
              <a:t>/ilustrace-</a:t>
            </a:r>
            <a:r>
              <a:rPr lang="cs-CZ" sz="1800" u="sng" dirty="0" err="1" smtClean="0">
                <a:hlinkClick r:id="rId13"/>
              </a:rPr>
              <a:t>ruzenka</a:t>
            </a:r>
            <a:r>
              <a:rPr lang="cs-CZ" sz="1800" u="sng" dirty="0" smtClean="0">
                <a:hlinkClick r:id="rId13"/>
              </a:rPr>
              <a:t>-princ-800.jpg</a:t>
            </a:r>
            <a:endParaRPr lang="cs-CZ" sz="1800" dirty="0" smtClean="0"/>
          </a:p>
          <a:p>
            <a:r>
              <a:rPr lang="cs-CZ" sz="1800" dirty="0" smtClean="0"/>
              <a:t>http://wiki.rvp.cz/@api/deki/files/3607/=%25c5%25a1%25c3%25adpkov%25c3%25a1_r%25c5%25af%25c5%25beenka.jpg</a:t>
            </a:r>
          </a:p>
          <a:p>
            <a:endParaRPr lang="cs-CZ" sz="1800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128</Words>
  <Application>Microsoft Office PowerPoint</Application>
  <PresentationFormat>Předvádění na obrazovce (4:3)</PresentationFormat>
  <Paragraphs>44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DIE BEKANNTESTEN MÄRCHEN</vt:lpstr>
      <vt:lpstr>ASCHENPUTTEL</vt:lpstr>
      <vt:lpstr>SCHNEEWITTCHEN</vt:lpstr>
      <vt:lpstr>HÄNSEL UND GRETEL</vt:lpstr>
      <vt:lpstr>ROTKÄPPCHEN</vt:lpstr>
      <vt:lpstr>DER GESTIEFELTE KATER</vt:lpstr>
      <vt:lpstr>DIE BREMER STADTMUSIKANTEN</vt:lpstr>
      <vt:lpstr>DORNRÖSCHEN</vt:lpstr>
      <vt:lpstr>ZDROJE</vt:lpstr>
    </vt:vector>
  </TitlesOfParts>
  <Company>MT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MÄRCHENFIGUREN</dc:title>
  <dc:creator>Marie Tomanová</dc:creator>
  <cp:lastModifiedBy>Marie Tomanová</cp:lastModifiedBy>
  <cp:revision>18</cp:revision>
  <dcterms:created xsi:type="dcterms:W3CDTF">2011-02-13T18:24:00Z</dcterms:created>
  <dcterms:modified xsi:type="dcterms:W3CDTF">2013-02-08T15:03:12Z</dcterms:modified>
</cp:coreProperties>
</file>