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2" r:id="rId2"/>
    <p:sldId id="273" r:id="rId3"/>
    <p:sldId id="256" r:id="rId4"/>
    <p:sldId id="261" r:id="rId5"/>
    <p:sldId id="262" r:id="rId6"/>
    <p:sldId id="263" r:id="rId7"/>
    <p:sldId id="260" r:id="rId8"/>
    <p:sldId id="257" r:id="rId9"/>
    <p:sldId id="270" r:id="rId10"/>
    <p:sldId id="258" r:id="rId11"/>
    <p:sldId id="259" r:id="rId12"/>
    <p:sldId id="266" r:id="rId13"/>
    <p:sldId id="264" r:id="rId14"/>
    <p:sldId id="265" r:id="rId15"/>
    <p:sldId id="268" r:id="rId16"/>
    <p:sldId id="269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1F537DD-C5A6-4239-9528-28D3C60EA8BB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D9A6B9C-2D79-47B6-B204-D0742F0B95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cover dir="lu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70969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Očkování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očkováním ovocných stromů </a:t>
            </a:r>
          </a:p>
          <a:p>
            <a:r>
              <a:rPr lang="cs-CZ" dirty="0" smtClean="0"/>
              <a:t>způsob, pomůcky, výhody 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172348" cy="1785949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/>
              <a:t>Očkování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0800000" flipV="1">
            <a:off x="433050" y="2643182"/>
            <a:ext cx="6996470" cy="285752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6600" dirty="0" smtClean="0"/>
              <a:t>Očkování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 štěpování</a:t>
            </a:r>
          </a:p>
          <a:p>
            <a:r>
              <a:rPr lang="cs-CZ" dirty="0" smtClean="0"/>
              <a:t>Vegetativní rozmnožování</a:t>
            </a:r>
          </a:p>
          <a:p>
            <a:r>
              <a:rPr lang="cs-CZ" dirty="0" smtClean="0"/>
              <a:t>Přenesení očka (vyzrálého pupenu s částí kůry) na podnož</a:t>
            </a:r>
          </a:p>
          <a:p>
            <a:r>
              <a:rPr lang="cs-CZ" dirty="0" smtClean="0"/>
              <a:t>Provádí se v červenci až v srpnu, kdy je největší proudění mízy</a:t>
            </a:r>
          </a:p>
          <a:p>
            <a:r>
              <a:rPr lang="cs-CZ" dirty="0" smtClean="0"/>
              <a:t>Spojení dvou částí různých rostlin stejného druhu tak, aby trvale srostly a vytvořily jednu rostlinu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7200" dirty="0" smtClean="0"/>
              <a:t>Očkování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Výhody </a:t>
            </a:r>
          </a:p>
          <a:p>
            <a:r>
              <a:rPr lang="cs-CZ" sz="3200" dirty="0" smtClean="0"/>
              <a:t>nepatrné poranění podnože</a:t>
            </a:r>
          </a:p>
          <a:p>
            <a:r>
              <a:rPr lang="cs-CZ" sz="3200" dirty="0" smtClean="0"/>
              <a:t>rychlé spojení očka s podnoží</a:t>
            </a:r>
          </a:p>
          <a:p>
            <a:r>
              <a:rPr lang="cs-CZ" sz="3200" dirty="0" smtClean="0"/>
              <a:t>rychlé hojení řezné rány</a:t>
            </a:r>
          </a:p>
          <a:p>
            <a:r>
              <a:rPr lang="cs-CZ" sz="3200" dirty="0" smtClean="0"/>
              <a:t>rychlejší přirůstání očka k podnoži</a:t>
            </a:r>
            <a:endParaRPr lang="cs-CZ" sz="32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dirty="0" smtClean="0"/>
              <a:t>Pomůcky a materiál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3543296" cy="4526280"/>
          </a:xfrm>
        </p:spPr>
        <p:txBody>
          <a:bodyPr/>
          <a:lstStyle/>
          <a:p>
            <a:r>
              <a:rPr lang="cs-CZ" dirty="0" smtClean="0"/>
              <a:t>Očkovací nůž</a:t>
            </a:r>
          </a:p>
          <a:p>
            <a:r>
              <a:rPr lang="cs-CZ" dirty="0" smtClean="0"/>
              <a:t>Širší lýko</a:t>
            </a:r>
          </a:p>
          <a:p>
            <a:r>
              <a:rPr lang="cs-CZ" dirty="0" smtClean="0"/>
              <a:t>Proužky polyethylenové fólie</a:t>
            </a:r>
          </a:p>
          <a:p>
            <a:r>
              <a:rPr lang="cs-CZ" dirty="0" smtClean="0"/>
              <a:t>Podnože a rouby</a:t>
            </a:r>
            <a:endParaRPr lang="cs-CZ" dirty="0"/>
          </a:p>
        </p:txBody>
      </p:sp>
      <p:pic>
        <p:nvPicPr>
          <p:cNvPr id="2050" name="Picture 2" descr="D:\Documents and Settings\Alenka\Plocha\skenovat0001.jpg"/>
          <p:cNvPicPr>
            <a:picLocks noChangeAspect="1" noChangeArrowheads="1"/>
          </p:cNvPicPr>
          <p:nvPr/>
        </p:nvPicPr>
        <p:blipFill>
          <a:blip r:embed="rId2"/>
          <a:srcRect l="19933" t="10577" r="34027" b="61491"/>
          <a:stretch>
            <a:fillRect/>
          </a:stretch>
        </p:blipFill>
        <p:spPr bwMode="auto">
          <a:xfrm rot="16200000">
            <a:off x="3878725" y="2479200"/>
            <a:ext cx="4887014" cy="30718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2828916" cy="364333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Příprava podnože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 t="10621" r="27778"/>
          <a:stretch>
            <a:fillRect/>
          </a:stretch>
        </p:blipFill>
        <p:spPr>
          <a:xfrm>
            <a:off x="4714876" y="214290"/>
            <a:ext cx="4271982" cy="6643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Vyřezávání očka</a:t>
            </a:r>
            <a:endParaRPr lang="cs-CZ" dirty="0"/>
          </a:p>
        </p:txBody>
      </p:sp>
      <p:pic>
        <p:nvPicPr>
          <p:cNvPr id="7" name="Zástupný symbol pro obsah 3" descr="skenovat0006.jpg"/>
          <p:cNvPicPr>
            <a:picLocks noGrp="1" noChangeAspect="1"/>
          </p:cNvPicPr>
          <p:nvPr>
            <p:ph idx="1"/>
          </p:nvPr>
        </p:nvPicPr>
        <p:blipFill>
          <a:blip r:embed="rId2"/>
          <a:srcRect l="15687" t="44643" r="12084" b="11607"/>
          <a:stretch>
            <a:fillRect/>
          </a:stretch>
        </p:blipFill>
        <p:spPr>
          <a:xfrm rot="16200000">
            <a:off x="4250531" y="1821644"/>
            <a:ext cx="4643468" cy="45720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Zástupný symbol pro obsah 3" descr="skenovat0006.jpg"/>
          <p:cNvPicPr>
            <a:picLocks noChangeAspect="1"/>
          </p:cNvPicPr>
          <p:nvPr/>
        </p:nvPicPr>
        <p:blipFill>
          <a:blip r:embed="rId2"/>
          <a:srcRect l="15687" t="6009" r="12761" b="58155"/>
          <a:stretch>
            <a:fillRect/>
          </a:stretch>
        </p:blipFill>
        <p:spPr>
          <a:xfrm rot="16200000">
            <a:off x="-125600" y="2125809"/>
            <a:ext cx="4751729" cy="3929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Příprava očka</a:t>
            </a:r>
            <a:endParaRPr lang="cs-CZ" sz="4000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 l="38032" t="57610"/>
          <a:stretch>
            <a:fillRect/>
          </a:stretch>
        </p:blipFill>
        <p:spPr>
          <a:xfrm>
            <a:off x="4714844" y="142852"/>
            <a:ext cx="4429156" cy="6715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Zářez tvaru T na podnoži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 descr="D:\Documents and Settings\Alenka\Plocha\skenovat0005.jpg"/>
          <p:cNvPicPr>
            <a:picLocks noChangeAspect="1" noChangeArrowheads="1"/>
          </p:cNvPicPr>
          <p:nvPr/>
        </p:nvPicPr>
        <p:blipFill>
          <a:blip r:embed="rId2"/>
          <a:srcRect l="8640" t="414" r="48162" b="37345"/>
          <a:stretch>
            <a:fillRect/>
          </a:stretch>
        </p:blipFill>
        <p:spPr bwMode="auto">
          <a:xfrm rot="5400000">
            <a:off x="1964512" y="1035830"/>
            <a:ext cx="5000661" cy="6072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Zasunutí očka do řezu</a:t>
            </a:r>
            <a:endParaRPr lang="cs-CZ" dirty="0"/>
          </a:p>
        </p:txBody>
      </p:sp>
      <p:pic>
        <p:nvPicPr>
          <p:cNvPr id="6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26238" t="58330" b="12627"/>
          <a:stretch>
            <a:fillRect/>
          </a:stretch>
        </p:blipFill>
        <p:spPr>
          <a:xfrm rot="10800000">
            <a:off x="642910" y="1357297"/>
            <a:ext cx="7715304" cy="55007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Ránu s očkem hustě ovážeme lýkem nebo páskou fólie</a:t>
            </a:r>
          </a:p>
          <a:p>
            <a:r>
              <a:rPr lang="cs-CZ" sz="3600" dirty="0" smtClean="0"/>
              <a:t>Ukončíme </a:t>
            </a:r>
            <a:r>
              <a:rPr lang="cs-CZ" sz="3600" dirty="0" err="1" smtClean="0"/>
              <a:t>štěpařským</a:t>
            </a:r>
            <a:r>
              <a:rPr lang="cs-CZ" sz="3600" dirty="0" smtClean="0"/>
              <a:t> uzlem</a:t>
            </a:r>
            <a:endParaRPr lang="cs-CZ" sz="3600" dirty="0"/>
          </a:p>
        </p:txBody>
      </p:sp>
      <p:pic>
        <p:nvPicPr>
          <p:cNvPr id="8" name="Zástupný symbol pro obsah 3"/>
          <p:cNvPicPr>
            <a:picLocks/>
          </p:cNvPicPr>
          <p:nvPr/>
        </p:nvPicPr>
        <p:blipFill>
          <a:blip r:embed="rId2"/>
          <a:srcRect l="52609" t="24120" b="46145"/>
          <a:stretch>
            <a:fillRect/>
          </a:stretch>
        </p:blipFill>
        <p:spPr>
          <a:xfrm rot="10800000">
            <a:off x="4929190" y="1214422"/>
            <a:ext cx="3786214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714488"/>
            <a:ext cx="4210080" cy="445771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</a:t>
            </a:r>
            <a:r>
              <a:rPr lang="cs-CZ" dirty="0" err="1" smtClean="0"/>
              <a:t>ujmutých</a:t>
            </a:r>
            <a:r>
              <a:rPr lang="cs-CZ" dirty="0" smtClean="0"/>
              <a:t> oček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Ujmutí očka zkontrolujeme za 2- 3 týdny</a:t>
            </a:r>
          </a:p>
          <a:p>
            <a:r>
              <a:rPr lang="cs-CZ" sz="3600" dirty="0" err="1" smtClean="0"/>
              <a:t>Ujmutá</a:t>
            </a:r>
            <a:r>
              <a:rPr lang="cs-CZ" sz="3600" dirty="0" smtClean="0"/>
              <a:t> očka jsou svěží a zelená, řapík snadno odpadne</a:t>
            </a:r>
          </a:p>
          <a:p>
            <a:r>
              <a:rPr lang="cs-CZ" sz="3600" dirty="0" err="1" smtClean="0"/>
              <a:t>Nejmutá</a:t>
            </a:r>
            <a:r>
              <a:rPr lang="cs-CZ" sz="3600" dirty="0" smtClean="0"/>
              <a:t> očka jsou zahnědlá a svraštělá, řapík drží u očka</a:t>
            </a:r>
          </a:p>
          <a:p>
            <a:r>
              <a:rPr lang="cs-CZ" sz="3600" dirty="0" smtClean="0"/>
              <a:t>Lýko, pásku povolíme                             rozříznutím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/>
          <a:srcRect l="6816" t="22658" r="57735" b="47429"/>
          <a:stretch>
            <a:fillRect/>
          </a:stretch>
        </p:blipFill>
        <p:spPr>
          <a:xfrm rot="10800000">
            <a:off x="6786578" y="3571876"/>
            <a:ext cx="2357422" cy="3143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/>
          </p:cNvPicPr>
          <p:nvPr>
            <p:ph idx="1"/>
          </p:nvPr>
        </p:nvPicPr>
        <p:blipFill>
          <a:blip r:embed="rId2"/>
          <a:srcRect r="55469" b="68432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Zástupný symbol pro obsah 8"/>
          <p:cNvPicPr>
            <a:picLocks/>
          </p:cNvPicPr>
          <p:nvPr/>
        </p:nvPicPr>
        <p:blipFill>
          <a:blip r:embed="rId2"/>
          <a:srcRect l="49896" b="68432"/>
          <a:stretch>
            <a:fillRect/>
          </a:stretch>
        </p:blipFill>
        <p:spPr>
          <a:xfrm>
            <a:off x="4429092" y="0"/>
            <a:ext cx="471490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50000" t="34654" b="33778"/>
          <a:stretch>
            <a:fillRect/>
          </a:stretch>
        </p:blipFill>
        <p:spPr>
          <a:xfrm>
            <a:off x="4357686" y="0"/>
            <a:ext cx="4786314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3"/>
          <p:cNvPicPr>
            <a:picLocks/>
          </p:cNvPicPr>
          <p:nvPr/>
        </p:nvPicPr>
        <p:blipFill>
          <a:blip r:embed="rId2"/>
          <a:srcRect t="34654" r="53728" b="33778"/>
          <a:stretch>
            <a:fillRect/>
          </a:stretch>
        </p:blipFill>
        <p:spPr>
          <a:xfrm>
            <a:off x="0" y="0"/>
            <a:ext cx="435768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/>
          <a:srcRect t="69169" r="40875"/>
          <a:stretch>
            <a:fillRect/>
          </a:stretch>
        </p:blipFill>
        <p:spPr>
          <a:xfrm>
            <a:off x="0" y="0"/>
            <a:ext cx="5286380" cy="6715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63659" t="69169"/>
          <a:stretch>
            <a:fillRect/>
          </a:stretch>
        </p:blipFill>
        <p:spPr>
          <a:xfrm>
            <a:off x="5214942" y="0"/>
            <a:ext cx="3929058" cy="6715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Pěstitelské práce v 8. ročníku,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J. Hůla,E.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M. </a:t>
            </a:r>
            <a:r>
              <a:rPr lang="cs-CZ" sz="2000" dirty="0" err="1" smtClean="0"/>
              <a:t>Uhrinčár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/>
              <a:t>Naskenované obrázky str. </a:t>
            </a:r>
            <a:r>
              <a:rPr lang="cs-CZ" sz="2000" dirty="0" smtClean="0"/>
              <a:t>49 </a:t>
            </a:r>
            <a:r>
              <a:rPr lang="cs-CZ" sz="2000" dirty="0" smtClean="0"/>
              <a:t>- </a:t>
            </a:r>
            <a:r>
              <a:rPr lang="cs-CZ" sz="2000" dirty="0" smtClean="0"/>
              <a:t>50</a:t>
            </a:r>
            <a:endParaRPr lang="cs-CZ" sz="2000" dirty="0" smtClean="0"/>
          </a:p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/>
              <a:t>Naskenované obrázky </a:t>
            </a:r>
            <a:r>
              <a:rPr lang="cs-CZ" sz="2000" dirty="0" smtClean="0"/>
              <a:t>40, 48 </a:t>
            </a:r>
            <a:r>
              <a:rPr lang="cs-CZ" sz="2000" dirty="0" smtClean="0"/>
              <a:t>- </a:t>
            </a:r>
            <a:r>
              <a:rPr lang="cs-CZ" sz="2000" dirty="0" smtClean="0"/>
              <a:t>49</a:t>
            </a:r>
            <a:endParaRPr lang="cs-CZ" sz="20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191</TotalTime>
  <Words>292</Words>
  <Application>Microsoft Office PowerPoint</Application>
  <PresentationFormat>Předvádění na obrazovce (4:3)</PresentationFormat>
  <Paragraphs>58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Snímek 1</vt:lpstr>
      <vt:lpstr>Anotace</vt:lpstr>
      <vt:lpstr>Očkování</vt:lpstr>
      <vt:lpstr>Očkování</vt:lpstr>
      <vt:lpstr>Očkování</vt:lpstr>
      <vt:lpstr>Pomůcky a materiál</vt:lpstr>
      <vt:lpstr>Příprava podnože</vt:lpstr>
      <vt:lpstr>Vyřezávání očka</vt:lpstr>
      <vt:lpstr>Snímek 9</vt:lpstr>
      <vt:lpstr>Zářez tvaru T na podnoži</vt:lpstr>
      <vt:lpstr>Zasunutí očka do řezu</vt:lpstr>
      <vt:lpstr>Snímek 12</vt:lpstr>
      <vt:lpstr>Kontrola ujmutých oček</vt:lpstr>
      <vt:lpstr>Snímek 14</vt:lpstr>
      <vt:lpstr>Snímek 15</vt:lpstr>
      <vt:lpstr>Snímek 16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Očkování</dc:title>
  <dc:subject>Pěstitelství 9</dc:subject>
  <dc:creator>Přibíková</dc:creator>
  <cp:lastModifiedBy>Aleš</cp:lastModifiedBy>
  <cp:revision>22</cp:revision>
  <dcterms:created xsi:type="dcterms:W3CDTF">2011-04-06T18:58:54Z</dcterms:created>
  <dcterms:modified xsi:type="dcterms:W3CDTF">2013-02-08T19:43:12Z</dcterms:modified>
</cp:coreProperties>
</file>