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63" r:id="rId2"/>
    <p:sldId id="266" r:id="rId3"/>
    <p:sldId id="257" r:id="rId4"/>
    <p:sldId id="258" r:id="rId5"/>
    <p:sldId id="259" r:id="rId6"/>
    <p:sldId id="260" r:id="rId7"/>
    <p:sldId id="265" r:id="rId8"/>
    <p:sldId id="261" r:id="rId9"/>
    <p:sldId id="262" r:id="rId10"/>
    <p:sldId id="264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64DF3A-F589-498D-B973-5609609BA23D}" type="datetimeFigureOut">
              <a:rPr lang="cs-CZ" smtClean="0"/>
              <a:t>9.2.2013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E1DF16E-6726-4BC4-B563-7B8AF5238F63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1DF16E-6726-4BC4-B563-7B8AF5238F63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1DF16E-6726-4BC4-B563-7B8AF5238F63}" type="slidenum">
              <a:rPr lang="cs-CZ" smtClean="0"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1DF16E-6726-4BC4-B563-7B8AF5238F63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1DF16E-6726-4BC4-B563-7B8AF5238F63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1DF16E-6726-4BC4-B563-7B8AF5238F63}" type="slidenum">
              <a:rPr lang="cs-CZ" smtClean="0"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1DF16E-6726-4BC4-B563-7B8AF5238F63}" type="slidenum">
              <a:rPr lang="cs-CZ" smtClean="0"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1DF16E-6726-4BC4-B563-7B8AF5238F63}" type="slidenum">
              <a:rPr lang="cs-CZ" smtClean="0"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1DF16E-6726-4BC4-B563-7B8AF5238F63}" type="slidenum">
              <a:rPr lang="cs-CZ" smtClean="0"/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1DF16E-6726-4BC4-B563-7B8AF5238F63}" type="slidenum">
              <a:rPr lang="cs-CZ" smtClean="0"/>
              <a:t>9</a:t>
            </a:fld>
            <a:endParaRPr lang="cs-CZ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E1DF16E-6726-4BC4-B563-7B8AF5238F63}" type="slidenum">
              <a:rPr lang="cs-CZ" smtClean="0"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FF5B2-FBB7-4785-B111-CDC85746B001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E535A-0424-4692-99FD-3C230705E6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Obdélník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FF5B2-FBB7-4785-B111-CDC85746B001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E535A-0424-4692-99FD-3C230705E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FF5B2-FBB7-4785-B111-CDC85746B001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E535A-0424-4692-99FD-3C230705E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FF5B2-FBB7-4785-B111-CDC85746B001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E535A-0424-4692-99FD-3C230705E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FF5B2-FBB7-4785-B111-CDC85746B001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E535A-0424-4692-99FD-3C230705E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FF5B2-FBB7-4785-B111-CDC85746B001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E535A-0424-4692-99FD-3C230705E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FF5B2-FBB7-4785-B111-CDC85746B001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E535A-0424-4692-99FD-3C230705E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FF5B2-FBB7-4785-B111-CDC85746B001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E535A-0424-4692-99FD-3C230705E678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Obdélník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D41FF5B2-FBB7-4785-B111-CDC85746B001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2FCE535A-0424-4692-99FD-3C230705E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FF5B2-FBB7-4785-B111-CDC85746B001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E535A-0424-4692-99FD-3C230705E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1FF5B2-FBB7-4785-B111-CDC85746B001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CE535A-0424-4692-99FD-3C230705E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41FF5B2-FBB7-4785-B111-CDC85746B001}" type="datetimeFigureOut">
              <a:rPr lang="cs-CZ" smtClean="0"/>
              <a:pPr/>
              <a:t>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2FCE535A-0424-4692-99FD-3C230705E67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m/url?sa=i&amp;rct=j&amp;q=bo%C5%BEena+n%C4%9Bmcov%C3%A1&amp;source=images&amp;cd=&amp;cad=rja&amp;docid=YiZyZMgAoxZ6VM&amp;tbnid=3Z7-AssBM4DaHM:&amp;ved=0CAUQjRw&amp;url=http://www.josefov-jaromer.cz/babiccino-udoli.php&amp;ei=vmAJUdS4BsjZ0QX_nYDIDQ&amp;bvm=bv.41642243,d.Yms&amp;psig=AFQjCNG4UNanACuJrP4TEHgGUijrYm9aGw&amp;ust=1359655343289662" TargetMode="External"/><Relationship Id="rId7" Type="http://schemas.openxmlformats.org/officeDocument/2006/relationships/image" Target="../media/image6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Babi%C4%8D%C4%8Dino_%C3%BAdol%C3%AD,_pam%C3%A1tn%C3%ADk_Babi%C4%8Dky,_detail.jpg" TargetMode="Externa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.google.com/url?sa=i&amp;rct=j&amp;q=%C4%8Desk%C3%A1+sklaice+n%C4%9Bmcov%C3%A1&amp;source=images&amp;cd=&amp;cad=rja&amp;docid=7vAtW_4jCkY2zM&amp;tbnid=qIjt3jSxSdQ5MM:&amp;ved=0CAUQjRw&amp;url=http://www.cestykrajem.cz/katalog/dle-lokalit/objekty/muzeum-bozeny-nemcove-v-ceske-skalici/&amp;ei=Q10JUbmOEuem0QXvnIDQAQ&amp;bvm=bv.41642243,d.Yms&amp;psig=AFQjCNGnJWLBSsjwlMcdVKr8h43dsNZhaw&amp;ust=1359654522689135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hyperlink" Target="http://images.google.com/url?sa=i&amp;rct=j&amp;q=ratibo%C5%99ice+wikipedie&amp;source=images&amp;cd=&amp;cad=rja&amp;docid=E4k8Syr4nIiYsM&amp;tbnid=wn7XdW7D_TuH8M:&amp;ved=0CAUQjRw&amp;url=http://cs.wikipedia.org/wiki/Soubor:Ratibo%C5%99ice_castle_main_building_back.JPG&amp;ei=hWUJUYHiEsPQ0QW2joCwBw&amp;bvm=bv.41642243,d.d2k&amp;psig=AFQjCNG5rduoCz-rGXduRQwQLoSnZzJUCA&amp;ust=1359656675493770" TargetMode="External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75656" y="1988840"/>
          <a:ext cx="640871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  <a:gridCol w="4536504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okres Náchod                                     </a:t>
                      </a: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Autor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Šárka </a:t>
                      </a:r>
                      <a:r>
                        <a:rPr lang="cs-CZ" dirty="0" err="1" smtClean="0"/>
                        <a:t>Matějová</a:t>
                      </a:r>
                      <a:endParaRPr lang="cs-CZ" dirty="0" smtClean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8.2.2013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VY_52_INOVACE_2_Božena Němcová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Listy obsahují základní informace o spisovatelce, které slouží k prvotnímu seznámení s životem a dílem. </a:t>
            </a:r>
          </a:p>
          <a:p>
            <a:r>
              <a:rPr lang="cs-CZ" dirty="0" smtClean="0"/>
              <a:t>Společná četba úryvek z Babičky, Pohádky - bližší seznámení s tvorbou</a:t>
            </a:r>
          </a:p>
          <a:p>
            <a:r>
              <a:rPr lang="cs-CZ" dirty="0" smtClean="0"/>
              <a:t>Nakonec si žáci mohou ověřit své znalosti v malém testu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    Božena Němcová – spisovatelka</a:t>
            </a:r>
            <a:br>
              <a:rPr lang="cs-CZ" dirty="0" smtClean="0"/>
            </a:br>
            <a:r>
              <a:rPr lang="cs-CZ" dirty="0" smtClean="0"/>
              <a:t>               (* 1820   -    </a:t>
            </a:r>
            <a:r>
              <a:rPr lang="cs-CZ" dirty="0" smtClean="0">
                <a:latin typeface="Calibri"/>
              </a:rPr>
              <a:t>₸ 1862)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sz="3500" dirty="0" smtClean="0"/>
              <a:t>    - považována za zakladatelku české novodobé prózy</a:t>
            </a:r>
          </a:p>
          <a:p>
            <a:pPr>
              <a:buNone/>
            </a:pPr>
            <a:r>
              <a:rPr lang="cs-CZ" sz="3500" dirty="0" smtClean="0"/>
              <a:t>    - nejznámější dílo:  </a:t>
            </a:r>
            <a:r>
              <a:rPr lang="cs-CZ" sz="3500" dirty="0" smtClean="0">
                <a:solidFill>
                  <a:srgbClr val="FF0000"/>
                </a:solidFill>
              </a:rPr>
              <a:t>BABIČKA </a:t>
            </a:r>
            <a:r>
              <a:rPr lang="cs-CZ" sz="3500" dirty="0" smtClean="0"/>
              <a:t>– popisuje vzpomínky na vlastní dětství</a:t>
            </a:r>
          </a:p>
          <a:p>
            <a:pPr>
              <a:buNone/>
            </a:pPr>
            <a:r>
              <a:rPr lang="cs-CZ" sz="3500" dirty="0" smtClean="0"/>
              <a:t>     - v 17 letech se musela provdat (Josef Němec)</a:t>
            </a:r>
          </a:p>
          <a:p>
            <a:pPr>
              <a:buNone/>
            </a:pPr>
            <a:r>
              <a:rPr lang="cs-CZ" sz="3500" dirty="0" smtClean="0"/>
              <a:t>			- často se stěhovali pobývala v České 		   Skalici,Litomyšli, </a:t>
            </a:r>
            <a:r>
              <a:rPr lang="cs-CZ" sz="3500" dirty="0" err="1" smtClean="0"/>
              <a:t>Polné</a:t>
            </a:r>
            <a:r>
              <a:rPr lang="cs-CZ" sz="3500" dirty="0" smtClean="0"/>
              <a:t> , Praze,         </a:t>
            </a:r>
          </a:p>
          <a:p>
            <a:pPr>
              <a:buNone/>
            </a:pPr>
            <a:r>
              <a:rPr lang="cs-CZ" sz="3500" dirty="0" smtClean="0"/>
              <a:t>                         Domažlicích …..</a:t>
            </a:r>
          </a:p>
          <a:p>
            <a:pPr>
              <a:buNone/>
            </a:pPr>
            <a:r>
              <a:rPr lang="cs-CZ" sz="3500" dirty="0" smtClean="0"/>
              <a:t>-			- psala, povídky, </a:t>
            </a:r>
            <a:r>
              <a:rPr lang="cs-CZ" sz="3500" dirty="0" smtClean="0">
                <a:solidFill>
                  <a:srgbClr val="FF0000"/>
                </a:solidFill>
              </a:rPr>
              <a:t>pohádky </a:t>
            </a:r>
            <a:r>
              <a:rPr lang="cs-CZ" sz="3500" dirty="0" smtClean="0"/>
              <a:t>(mnohé </a:t>
            </a:r>
          </a:p>
          <a:p>
            <a:pPr>
              <a:buNone/>
            </a:pPr>
            <a:r>
              <a:rPr lang="cs-CZ" sz="3500" dirty="0" smtClean="0"/>
              <a:t>			   zfilmovány)		</a:t>
            </a:r>
          </a:p>
          <a:p>
            <a:pPr>
              <a:buNone/>
            </a:pPr>
            <a:r>
              <a:rPr lang="cs-CZ" dirty="0" smtClean="0"/>
              <a:t>			    </a:t>
            </a:r>
            <a:endParaRPr lang="cs-CZ" dirty="0"/>
          </a:p>
        </p:txBody>
      </p:sp>
      <p:pic>
        <p:nvPicPr>
          <p:cNvPr id="18434" name="Picture 2" descr="http://upload.wikimedia.org/wikipedia/commons/thumb/b/b2/Bo%C5%BEena_N%C4%9Bmcov%C3%A1_1850.jpg/150px-Bo%C5%BEena_N%C4%9Bmcov%C3%A1_1850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4437112"/>
            <a:ext cx="1428750" cy="19050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Božena Němcová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- narodila se ve Vídni (</a:t>
            </a:r>
            <a:r>
              <a:rPr lang="cs-CZ" dirty="0" err="1" smtClean="0"/>
              <a:t>vl.jméno</a:t>
            </a:r>
            <a:r>
              <a:rPr lang="cs-CZ" dirty="0" smtClean="0"/>
              <a:t> Barbora </a:t>
            </a:r>
            <a:r>
              <a:rPr lang="cs-CZ" dirty="0" err="1" smtClean="0"/>
              <a:t>Panklová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- dětství prožila v Ratibořicích u České Skalice</a:t>
            </a:r>
          </a:p>
          <a:p>
            <a:pPr>
              <a:buNone/>
            </a:pPr>
            <a:r>
              <a:rPr lang="cs-CZ" dirty="0" smtClean="0"/>
              <a:t>     v údolí řeky Úpy</a:t>
            </a:r>
          </a:p>
          <a:p>
            <a:pPr>
              <a:buNone/>
            </a:pPr>
            <a:r>
              <a:rPr lang="cs-CZ" dirty="0" smtClean="0"/>
              <a:t> - její babička Magdalena Novotná – velký vliv na malou Barunku  </a:t>
            </a:r>
          </a:p>
          <a:p>
            <a:pPr>
              <a:buNone/>
            </a:pPr>
            <a:r>
              <a:rPr lang="cs-CZ" dirty="0" smtClean="0"/>
              <a:t> - působila v Praze, ve společnosti vlastenců a předních českých spisovatelů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	Babiččino údolí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cs-CZ" dirty="0" smtClean="0"/>
              <a:t> socha babičky s dětmi  </a:t>
            </a:r>
          </a:p>
          <a:p>
            <a:pPr lvl="8"/>
            <a:r>
              <a:rPr lang="cs-CZ" sz="3200" dirty="0" smtClean="0"/>
              <a:t>                              „Staré bělidlo“</a:t>
            </a:r>
          </a:p>
          <a:p>
            <a:pPr lvl="8" algn="r"/>
            <a:r>
              <a:rPr lang="cs-CZ" dirty="0" smtClean="0"/>
              <a:t>																														</a:t>
            </a:r>
          </a:p>
          <a:p>
            <a:pPr lvl="8" algn="r"/>
            <a:endParaRPr lang="cs-CZ" sz="2800" dirty="0" smtClean="0"/>
          </a:p>
          <a:p>
            <a:pPr lvl="8" algn="r">
              <a:buNone/>
            </a:pPr>
            <a:endParaRPr lang="cs-CZ" sz="2800" dirty="0" smtClean="0"/>
          </a:p>
          <a:p>
            <a:pPr lvl="8" algn="r">
              <a:buNone/>
            </a:pPr>
            <a:endParaRPr lang="cs-CZ" sz="2800" dirty="0" smtClean="0"/>
          </a:p>
          <a:p>
            <a:pPr lvl="8" algn="r">
              <a:buNone/>
            </a:pPr>
            <a:r>
              <a:rPr lang="cs-CZ" sz="2800" dirty="0" smtClean="0"/>
              <a:t>        														Viktorčin splav</a:t>
            </a:r>
            <a:endParaRPr lang="cs-CZ" sz="2800" dirty="0"/>
          </a:p>
        </p:txBody>
      </p:sp>
      <p:pic>
        <p:nvPicPr>
          <p:cNvPr id="4102" name="Picture 6" descr="http://www.josefov-jaromer.cz/img/stare-belidlo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2780928"/>
            <a:ext cx="3744416" cy="2160240"/>
          </a:xfrm>
          <a:prstGeom prst="rect">
            <a:avLst/>
          </a:prstGeom>
          <a:noFill/>
        </p:spPr>
      </p:pic>
      <p:pic>
        <p:nvPicPr>
          <p:cNvPr id="4104" name="Picture 8" descr="http://t2.gstatic.com/images?q=tbn:ANd9GcTORDe2tycDuKwLYBf4UBauYzcXny2EQTGxVPlVnJm-Kp-5bn9B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347864" y="5085184"/>
            <a:ext cx="2880320" cy="1296144"/>
          </a:xfrm>
          <a:prstGeom prst="rect">
            <a:avLst/>
          </a:prstGeom>
          <a:noFill/>
        </p:spPr>
      </p:pic>
      <p:pic>
        <p:nvPicPr>
          <p:cNvPr id="4106" name="Picture 10" descr="http://upload.wikimedia.org/wikipedia/commons/thumb/e/e7/Babi%C4%8D%C4%8Dino_%C3%BAdol%C3%AD%2C_pam%C3%A1tn%C3%ADk_Babi%C4%8Dky%2C_detail.jpg/220px-Babi%C4%8D%C4%8Dino_%C3%BAdol%C3%AD%2C_pam%C3%A1tn%C3%ADk_Babi%C4%8Dky%2C_detail.jpg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827584" y="2420888"/>
            <a:ext cx="3168352" cy="23762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800" dirty="0" smtClean="0"/>
              <a:t>            Muzeum B. Němcové			                              v České Skalici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8">
              <a:buNone/>
            </a:pPr>
            <a:r>
              <a:rPr lang="cs-CZ" sz="2800" dirty="0" smtClean="0"/>
              <a:t>				- každoročně se zde </a:t>
            </a:r>
          </a:p>
          <a:p>
            <a:pPr lvl="8">
              <a:buNone/>
            </a:pPr>
            <a:r>
              <a:rPr lang="cs-CZ" sz="2800" dirty="0" smtClean="0"/>
              <a:t>				 koná Jiřinková slavnost		</a:t>
            </a:r>
            <a:r>
              <a:rPr lang="cs-CZ" sz="2800" smtClean="0"/>
              <a:t>	 (výstava </a:t>
            </a:r>
            <a:r>
              <a:rPr lang="cs-CZ" sz="2800" dirty="0" smtClean="0"/>
              <a:t>květin </a:t>
            </a:r>
            <a:r>
              <a:rPr lang="cs-CZ" sz="2800" smtClean="0"/>
              <a:t>+ ples)</a:t>
            </a:r>
            <a:r>
              <a:rPr lang="cs-CZ" sz="2800" dirty="0" smtClean="0"/>
              <a:t>							</a:t>
            </a:r>
          </a:p>
          <a:p>
            <a:pPr lvl="8">
              <a:buNone/>
            </a:pPr>
            <a:r>
              <a:rPr lang="cs-CZ" sz="2800" dirty="0" smtClean="0"/>
              <a:t>			</a:t>
            </a:r>
          </a:p>
          <a:p>
            <a:pPr lvl="8">
              <a:buNone/>
            </a:pPr>
            <a:r>
              <a:rPr lang="cs-CZ" sz="2800" dirty="0" smtClean="0"/>
              <a:t>			</a:t>
            </a:r>
            <a:r>
              <a:rPr lang="cs-CZ" sz="3200" dirty="0" smtClean="0"/>
              <a:t>        </a:t>
            </a:r>
            <a:r>
              <a:rPr lang="cs-CZ" sz="3600" dirty="0" smtClean="0"/>
              <a:t>zámek Ratibořice</a:t>
            </a:r>
          </a:p>
          <a:p>
            <a:pPr lvl="8">
              <a:buNone/>
            </a:pPr>
            <a:r>
              <a:rPr lang="cs-CZ" sz="2800" dirty="0" smtClean="0"/>
              <a:t>				- původní sídlo kněžny</a:t>
            </a:r>
          </a:p>
          <a:p>
            <a:pPr lvl="8">
              <a:buNone/>
            </a:pPr>
            <a:r>
              <a:rPr lang="cs-CZ" sz="2800" dirty="0" smtClean="0"/>
              <a:t>				   Kateřiny Zaháňské 	</a:t>
            </a:r>
            <a:endParaRPr lang="cs-CZ" sz="2800" dirty="0"/>
          </a:p>
        </p:txBody>
      </p:sp>
      <p:pic>
        <p:nvPicPr>
          <p:cNvPr id="4" name="Picture 4" descr="http://cestykrajem.cz/dynamic/objects/photos/2010/11/img-2294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1556792"/>
            <a:ext cx="4386947" cy="2376264"/>
          </a:xfrm>
          <a:prstGeom prst="rect">
            <a:avLst/>
          </a:prstGeom>
          <a:noFill/>
        </p:spPr>
      </p:pic>
      <p:pic>
        <p:nvPicPr>
          <p:cNvPr id="3074" name="Picture 2" descr="http://upload.wikimedia.org/wikipedia/commons/9/98/Ratibořice_castle_main_building_back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27584" y="4091928"/>
            <a:ext cx="3312368" cy="22894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Tvorba B. Němcové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sz="3600" b="1" dirty="0" smtClean="0"/>
              <a:t>Babička</a:t>
            </a:r>
            <a:r>
              <a:rPr lang="cs-CZ" dirty="0" smtClean="0"/>
              <a:t> – idylický obraz života na venkově, babička pomáhá vychovávat vnoučata v ratibořickém údolí-Staré Bělidlo, předává své mnohaleté zkušenosti-dobrota a láska</a:t>
            </a:r>
          </a:p>
          <a:p>
            <a:r>
              <a:rPr lang="cs-CZ" u="sng" dirty="0" smtClean="0"/>
              <a:t>postavy z díla</a:t>
            </a:r>
            <a:r>
              <a:rPr lang="cs-CZ" dirty="0" smtClean="0"/>
              <a:t>: rodina Proškova = </a:t>
            </a:r>
            <a:r>
              <a:rPr lang="cs-CZ" dirty="0" err="1" smtClean="0"/>
              <a:t>Panklovi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	babička, Barunka, kněžna Zaháňská, Viktorka, Hortensie, </a:t>
            </a:r>
          </a:p>
          <a:p>
            <a:r>
              <a:rPr lang="cs-CZ" b="1" dirty="0" smtClean="0"/>
              <a:t>Národní báchorky a pověsti </a:t>
            </a:r>
            <a:r>
              <a:rPr lang="cs-CZ" dirty="0" smtClean="0"/>
              <a:t>– známé české pohádky (Princ </a:t>
            </a:r>
            <a:r>
              <a:rPr lang="cs-CZ" dirty="0" err="1" smtClean="0"/>
              <a:t>Bajaja</a:t>
            </a:r>
            <a:r>
              <a:rPr lang="cs-CZ" dirty="0" smtClean="0"/>
              <a:t>, Sůl nad zlato, Čert a Káča, </a:t>
            </a:r>
          </a:p>
          <a:p>
            <a:r>
              <a:rPr lang="cs-CZ" dirty="0" smtClean="0"/>
              <a:t>O Popelce, O dvanácti měsíčkách .......) 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3600" dirty="0" smtClean="0"/>
              <a:t>Znáte pohádky B. Němcové ?</a:t>
            </a:r>
            <a:br>
              <a:rPr lang="cs-CZ" sz="3600" dirty="0" smtClean="0"/>
            </a:br>
            <a:r>
              <a:rPr lang="cs-CZ" sz="3600" dirty="0" smtClean="0"/>
              <a:t>Zkus přiřadit  pohádka  –  filmové zpracování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 Slunečníku, Měsíčníku a Větrníku</a:t>
            </a:r>
          </a:p>
          <a:p>
            <a:endParaRPr lang="cs-CZ" dirty="0" smtClean="0"/>
          </a:p>
          <a:p>
            <a:r>
              <a:rPr lang="cs-CZ" dirty="0" smtClean="0"/>
              <a:t>O chytré princezně</a:t>
            </a:r>
          </a:p>
          <a:p>
            <a:endParaRPr lang="cs-CZ" dirty="0" smtClean="0"/>
          </a:p>
          <a:p>
            <a:r>
              <a:rPr lang="cs-CZ" dirty="0" smtClean="0"/>
              <a:t>Šternberk</a:t>
            </a:r>
          </a:p>
          <a:p>
            <a:endParaRPr lang="cs-CZ" dirty="0" smtClean="0"/>
          </a:p>
          <a:p>
            <a:r>
              <a:rPr lang="cs-CZ" dirty="0" smtClean="0"/>
              <a:t>Potrestaná pýcha</a:t>
            </a:r>
          </a:p>
          <a:p>
            <a:endParaRPr lang="cs-CZ" dirty="0" smtClean="0"/>
          </a:p>
          <a:p>
            <a:r>
              <a:rPr lang="cs-CZ" dirty="0" smtClean="0"/>
              <a:t>Čertův švagr</a:t>
            </a: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dirty="0" smtClean="0"/>
              <a:t>Pyšná princezna</a:t>
            </a:r>
          </a:p>
          <a:p>
            <a:endParaRPr lang="cs-CZ" dirty="0" smtClean="0"/>
          </a:p>
          <a:p>
            <a:r>
              <a:rPr lang="cs-CZ" dirty="0" smtClean="0"/>
              <a:t>Čertova nevěsta</a:t>
            </a:r>
          </a:p>
          <a:p>
            <a:endParaRPr lang="cs-CZ" dirty="0" smtClean="0"/>
          </a:p>
          <a:p>
            <a:r>
              <a:rPr lang="cs-CZ" dirty="0" smtClean="0"/>
              <a:t>S čerty nejsou žerty</a:t>
            </a:r>
          </a:p>
          <a:p>
            <a:endParaRPr lang="cs-CZ" dirty="0" smtClean="0"/>
          </a:p>
          <a:p>
            <a:r>
              <a:rPr lang="cs-CZ" dirty="0" smtClean="0"/>
              <a:t>Princ a Večernice</a:t>
            </a:r>
          </a:p>
          <a:p>
            <a:endParaRPr lang="cs-CZ" dirty="0" smtClean="0"/>
          </a:p>
          <a:p>
            <a:r>
              <a:rPr lang="cs-CZ" dirty="0" smtClean="0"/>
              <a:t>Jak si zasloužit princeznu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   ZKONTROLUJ SI !!!!!</a:t>
            </a:r>
            <a:endParaRPr lang="cs-CZ" dirty="0"/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457200" y="0"/>
            <a:ext cx="4040188" cy="2414343"/>
          </a:xfrm>
        </p:spPr>
        <p:txBody>
          <a:bodyPr/>
          <a:lstStyle/>
          <a:p>
            <a:r>
              <a:rPr lang="cs-CZ" dirty="0" smtClean="0"/>
              <a:t>ZZ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57200" y="1988840"/>
            <a:ext cx="4040188" cy="4411960"/>
          </a:xfrm>
        </p:spPr>
        <p:txBody>
          <a:bodyPr>
            <a:normAutofit/>
          </a:bodyPr>
          <a:lstStyle/>
          <a:p>
            <a:r>
              <a:rPr lang="cs-CZ" dirty="0" smtClean="0"/>
              <a:t>O Slunečníku, Měsíčníku a Větrníku</a:t>
            </a:r>
          </a:p>
          <a:p>
            <a:endParaRPr lang="cs-CZ" dirty="0" smtClean="0"/>
          </a:p>
          <a:p>
            <a:r>
              <a:rPr lang="cs-CZ" dirty="0" smtClean="0"/>
              <a:t>O chytré princezně</a:t>
            </a:r>
          </a:p>
          <a:p>
            <a:endParaRPr lang="cs-CZ" dirty="0" smtClean="0"/>
          </a:p>
          <a:p>
            <a:r>
              <a:rPr lang="cs-CZ" dirty="0" smtClean="0"/>
              <a:t>Šternberk</a:t>
            </a:r>
          </a:p>
          <a:p>
            <a:endParaRPr lang="cs-CZ" dirty="0" smtClean="0"/>
          </a:p>
          <a:p>
            <a:r>
              <a:rPr lang="cs-CZ" dirty="0" smtClean="0"/>
              <a:t>Potrestaná pýcha</a:t>
            </a:r>
          </a:p>
          <a:p>
            <a:endParaRPr lang="cs-CZ" dirty="0" smtClean="0"/>
          </a:p>
          <a:p>
            <a:r>
              <a:rPr lang="cs-CZ" dirty="0" smtClean="0"/>
              <a:t>Čertův švagr</a:t>
            </a:r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>
          <a:xfrm>
            <a:off x="8641080" y="1700808"/>
            <a:ext cx="45719" cy="713534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4"/>
          </p:nvPr>
        </p:nvSpPr>
        <p:spPr>
          <a:xfrm>
            <a:off x="4645025" y="1916832"/>
            <a:ext cx="4041775" cy="4483968"/>
          </a:xfrm>
        </p:spPr>
        <p:txBody>
          <a:bodyPr>
            <a:normAutofit/>
          </a:bodyPr>
          <a:lstStyle/>
          <a:p>
            <a:r>
              <a:rPr lang="cs-CZ" dirty="0" smtClean="0"/>
              <a:t>Princ a Večernice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Čertova nevěsta</a:t>
            </a:r>
          </a:p>
          <a:p>
            <a:endParaRPr lang="cs-CZ" dirty="0" smtClean="0"/>
          </a:p>
          <a:p>
            <a:r>
              <a:rPr lang="cs-CZ" dirty="0" smtClean="0"/>
              <a:t>Jak si zasloužit princeznu</a:t>
            </a:r>
          </a:p>
          <a:p>
            <a:endParaRPr lang="cs-CZ" dirty="0" smtClean="0"/>
          </a:p>
          <a:p>
            <a:r>
              <a:rPr lang="cs-CZ" dirty="0" smtClean="0"/>
              <a:t>Pyšná princezna</a:t>
            </a:r>
          </a:p>
          <a:p>
            <a:endParaRPr lang="cs-CZ" dirty="0" smtClean="0"/>
          </a:p>
          <a:p>
            <a:r>
              <a:rPr lang="cs-CZ" dirty="0" smtClean="0"/>
              <a:t>S čerty nejsou </a:t>
            </a:r>
            <a:r>
              <a:rPr lang="cs-CZ" dirty="0" smtClean="0"/>
              <a:t>žerty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/>
              <a:t>AUTOR NEUVEDEN.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8.2.2013]. Dostupný na WWW: http://cs.wikipedia.org/wiki/Bo%C5%BEena_N%C4%9Bmcov%C3%A1 </a:t>
            </a:r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8.2.2013]. Dostupný na WWW: http://www.</a:t>
            </a:r>
            <a:r>
              <a:rPr lang="cs-CZ" dirty="0" err="1" smtClean="0"/>
              <a:t>josefov</a:t>
            </a:r>
            <a:r>
              <a:rPr lang="cs-CZ" dirty="0" smtClean="0"/>
              <a:t>-</a:t>
            </a:r>
            <a:r>
              <a:rPr lang="cs-CZ" dirty="0" err="1" smtClean="0"/>
              <a:t>jaromer.cz</a:t>
            </a:r>
            <a:r>
              <a:rPr lang="cs-CZ" dirty="0" smtClean="0"/>
              <a:t>/</a:t>
            </a:r>
            <a:r>
              <a:rPr lang="cs-CZ" dirty="0" err="1" smtClean="0"/>
              <a:t>babiccino</a:t>
            </a:r>
            <a:r>
              <a:rPr lang="cs-CZ" dirty="0" smtClean="0"/>
              <a:t>-</a:t>
            </a:r>
            <a:r>
              <a:rPr lang="cs-CZ" dirty="0" err="1" smtClean="0"/>
              <a:t>udoli.php</a:t>
            </a:r>
            <a:r>
              <a:rPr lang="cs-CZ" dirty="0" smtClean="0"/>
              <a:t> </a:t>
            </a:r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8.2.2013]. Dostupný na WWW: http://www.</a:t>
            </a:r>
            <a:r>
              <a:rPr lang="cs-CZ" dirty="0" err="1" smtClean="0"/>
              <a:t>pametnik.cz</a:t>
            </a:r>
            <a:r>
              <a:rPr lang="cs-CZ" dirty="0" smtClean="0"/>
              <a:t>/detail/144/149/medaile-</a:t>
            </a:r>
            <a:r>
              <a:rPr lang="cs-CZ" dirty="0" err="1" smtClean="0"/>
              <a:t>pametnik</a:t>
            </a:r>
            <a:r>
              <a:rPr lang="cs-CZ" dirty="0" smtClean="0"/>
              <a:t>/</a:t>
            </a:r>
            <a:r>
              <a:rPr lang="cs-CZ" dirty="0" err="1" smtClean="0"/>
              <a:t>babiccino</a:t>
            </a:r>
            <a:r>
              <a:rPr lang="cs-CZ" dirty="0" smtClean="0"/>
              <a:t>-</a:t>
            </a:r>
            <a:r>
              <a:rPr lang="cs-CZ" dirty="0" err="1" smtClean="0"/>
              <a:t>udoli</a:t>
            </a:r>
            <a:r>
              <a:rPr lang="cs-CZ" dirty="0" smtClean="0"/>
              <a:t> </a:t>
            </a:r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8.2.2013]. Dostupný na WWW: http://www.</a:t>
            </a:r>
            <a:r>
              <a:rPr lang="cs-CZ" dirty="0" err="1" smtClean="0"/>
              <a:t>brodsky.kvalitne.cz</a:t>
            </a:r>
            <a:r>
              <a:rPr lang="cs-CZ" dirty="0" smtClean="0"/>
              <a:t>/</a:t>
            </a:r>
            <a:r>
              <a:rPr lang="cs-CZ" dirty="0" err="1" smtClean="0"/>
              <a:t>vylety.html</a:t>
            </a:r>
            <a:r>
              <a:rPr lang="cs-CZ" dirty="0" smtClean="0"/>
              <a:t> </a:t>
            </a:r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google</a:t>
            </a:r>
            <a:r>
              <a:rPr lang="cs-CZ" dirty="0" smtClean="0"/>
              <a:t> [online]. [cit. 8.2.2013]. Dostupný na WWW: http://www.</a:t>
            </a:r>
            <a:r>
              <a:rPr lang="cs-CZ" dirty="0" err="1" smtClean="0"/>
              <a:t>cestykrajem.cz</a:t>
            </a:r>
            <a:r>
              <a:rPr lang="cs-CZ" dirty="0" smtClean="0"/>
              <a:t>/katalog/dle-lokalit/objekty/muzeum-</a:t>
            </a:r>
            <a:r>
              <a:rPr lang="cs-CZ" dirty="0" err="1" smtClean="0"/>
              <a:t>bozeny</a:t>
            </a:r>
            <a:r>
              <a:rPr lang="cs-CZ" dirty="0" smtClean="0"/>
              <a:t>-</a:t>
            </a:r>
            <a:r>
              <a:rPr lang="cs-CZ" dirty="0" err="1" smtClean="0"/>
              <a:t>nemcove</a:t>
            </a:r>
            <a:r>
              <a:rPr lang="cs-CZ" dirty="0" smtClean="0"/>
              <a:t>-v-</a:t>
            </a:r>
            <a:r>
              <a:rPr lang="cs-CZ" dirty="0" err="1" smtClean="0"/>
              <a:t>ceske</a:t>
            </a:r>
            <a:r>
              <a:rPr lang="cs-CZ" dirty="0" smtClean="0"/>
              <a:t>-skalici/ </a:t>
            </a:r>
          </a:p>
          <a:p>
            <a:r>
              <a:rPr lang="cs-CZ" dirty="0" smtClean="0"/>
              <a:t>AUTOR NEUVEDEN. </a:t>
            </a:r>
            <a:r>
              <a:rPr lang="cs-CZ" i="1" dirty="0" err="1" smtClean="0"/>
              <a:t>wikipedia</a:t>
            </a:r>
            <a:r>
              <a:rPr lang="cs-CZ" dirty="0" smtClean="0"/>
              <a:t> [online]. [cit. 8.2.2013]. Dostupný na WWW: http://cs.wikipedia.org/wiki/Ratibo%C5%99ice_(%C4%8Cesk%C3%A1_Skalice)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326</TotalTime>
  <Words>399</Words>
  <Application>Microsoft Office PowerPoint</Application>
  <PresentationFormat>Předvádění na obrazovce (4:3)</PresentationFormat>
  <Paragraphs>109</Paragraphs>
  <Slides>10</Slides>
  <Notes>10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Modul</vt:lpstr>
      <vt:lpstr>Snímek 1</vt:lpstr>
      <vt:lpstr>Anotace:</vt:lpstr>
      <vt:lpstr>    Božena Němcová – spisovatelka                (* 1820   -    ₸ 1862)</vt:lpstr>
      <vt:lpstr>Božena Němcová</vt:lpstr>
      <vt:lpstr>  Babiččino údolí</vt:lpstr>
      <vt:lpstr>            Muzeum B. Němcové                                 v České Skalici</vt:lpstr>
      <vt:lpstr>Tvorba B. Němcové</vt:lpstr>
      <vt:lpstr> Znáte pohádky B. Němcové ? Zkus přiřadit  pohádka  –  filmové zpracování </vt:lpstr>
      <vt:lpstr>    ZKONTROLUJ SI !!!!!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Matějovi</dc:creator>
  <cp:lastModifiedBy>šárka</cp:lastModifiedBy>
  <cp:revision>36</cp:revision>
  <dcterms:created xsi:type="dcterms:W3CDTF">2013-01-30T16:55:43Z</dcterms:created>
  <dcterms:modified xsi:type="dcterms:W3CDTF">2013-02-09T11:55:28Z</dcterms:modified>
</cp:coreProperties>
</file>