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8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8DB11C3-A4F6-4EAF-885B-CF38E0DA19F1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3DF4D3F-6076-47AD-ADA4-BAF30F9999D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rupe_fruit_diagram-cs.svg" TargetMode="External"/><Relationship Id="rId3" Type="http://schemas.openxmlformats.org/officeDocument/2006/relationships/hyperlink" Target="http://cs.wikipedia.org/wiki/Soubor:Picea_abies_cone.jpg" TargetMode="External"/><Relationship Id="rId7" Type="http://schemas.openxmlformats.org/officeDocument/2006/relationships/hyperlink" Target="http://cs.wikipedia.org/wiki/Soubor:Quercus_acutissima_nuts_02_by_Line1.JPG" TargetMode="External"/><Relationship Id="rId2" Type="http://schemas.openxmlformats.org/officeDocument/2006/relationships/hyperlink" Target="http://cs.wikipedia.org/wiki/Soubor:Microcycas_MaleDehiscentCo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llustration_Cucumis_sativus0.jpg" TargetMode="External"/><Relationship Id="rId5" Type="http://schemas.openxmlformats.org/officeDocument/2006/relationships/hyperlink" Target="http://cs.wikipedia.org/wiki/Soubor:Fruit3.JPG" TargetMode="External"/><Relationship Id="rId4" Type="http://schemas.openxmlformats.org/officeDocument/2006/relationships/hyperlink" Target="http://cs.wikipedia.org/wiki/Soubor:Illustration_Fagus_sylvatica0.jpg" TargetMode="External"/><Relationship Id="rId9" Type="http://schemas.openxmlformats.org/officeDocument/2006/relationships/hyperlink" Target="http://cs.wikipedia.org/wiki/Soubor:Tomato-cut_vertical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47667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5723235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VY_32_INOVACE_06_PRVOUKA 3. ROČNÍK_PLODY ROSTLIN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436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307" y="404664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5798865"/>
              </p:ext>
            </p:extLst>
          </p:nvPr>
        </p:nvGraphicFramePr>
        <p:xfrm>
          <a:off x="415756" y="1556792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 plody rostlin a jejich druhy. 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Malvice, peckovice, bobule, suché a dužnaté plody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1435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Plody rostlin</a:t>
            </a:r>
            <a:endParaRPr lang="cs-CZ" dirty="0"/>
          </a:p>
        </p:txBody>
      </p:sp>
      <p:pic>
        <p:nvPicPr>
          <p:cNvPr id="1028" name="Picture 4" descr="C:\Users\zak.TERMINAL01\AppData\Local\Microsoft\Windows\Temporary Internet Files\Content.IE5\561O7WKC\MP9004012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4096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ak.TERMINAL01\AppData\Local\Microsoft\Windows\Temporary Internet Files\Content.IE5\E8U6FCD7\MP9001826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08720"/>
            <a:ext cx="24201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68393"/>
            <a:ext cx="2211486" cy="4476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759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- obvykle vyrůstají na listnatých dřevinách</a:t>
            </a:r>
            <a:endParaRPr lang="cs-CZ" dirty="0"/>
          </a:p>
        </p:txBody>
      </p:sp>
      <p:pic>
        <p:nvPicPr>
          <p:cNvPr id="3075" name="Picture 3" descr="C:\Users\zak.TERMINAL01\AppData\Local\Microsoft\Windows\Temporary Internet Files\Content.IE5\LKCEDKW2\MC900193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99704"/>
            <a:ext cx="4671588" cy="4378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5827"/>
            <a:ext cx="3023137" cy="4881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533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nebo bylinách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4657725" cy="433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64704"/>
            <a:ext cx="36195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988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plodů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403648" y="1988840"/>
            <a:ext cx="2304256" cy="1080120"/>
          </a:xfrm>
          <a:prstGeom prst="round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suché plody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5436096" y="1988840"/>
            <a:ext cx="2304256" cy="1080120"/>
          </a:xfrm>
          <a:prstGeom prst="round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dužnaté plody</a:t>
            </a:r>
            <a:endParaRPr lang="cs-CZ" sz="2800" dirty="0"/>
          </a:p>
        </p:txBody>
      </p:sp>
      <p:cxnSp>
        <p:nvCxnSpPr>
          <p:cNvPr id="8" name="Přímá spojnice 7"/>
          <p:cNvCxnSpPr>
            <a:stCxn id="2" idx="2"/>
            <a:endCxn id="3" idx="0"/>
          </p:cNvCxnSpPr>
          <p:nvPr/>
        </p:nvCxnSpPr>
        <p:spPr>
          <a:xfrm flipH="1">
            <a:off x="2555776" y="1524000"/>
            <a:ext cx="2016224" cy="4648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2" idx="2"/>
            <a:endCxn id="4" idx="0"/>
          </p:cNvCxnSpPr>
          <p:nvPr/>
        </p:nvCxnSpPr>
        <p:spPr>
          <a:xfrm>
            <a:off x="4572000" y="1524000"/>
            <a:ext cx="2016224" cy="4648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12976"/>
            <a:ext cx="3218274" cy="3289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C:\Users\zak.TERMINAL01\AppData\Local\Microsoft\Windows\Temporary Internet Files\Content.IE5\LKCEDKW2\MC900193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430" y="3413590"/>
            <a:ext cx="4671588" cy="310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49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Dužnaté plody </a:t>
            </a:r>
            <a:endParaRPr lang="cs-CZ" dirty="0"/>
          </a:p>
        </p:txBody>
      </p:sp>
      <p:pic>
        <p:nvPicPr>
          <p:cNvPr id="6146" name="Picture 2" descr="C:\Users\zak.TERMINAL01\AppData\Local\Microsoft\Windows\Temporary Internet Files\Content.IE5\E8U6FCD7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9087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0792" y="3553016"/>
            <a:ext cx="2016224" cy="151216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peckovice</a:t>
            </a:r>
            <a:r>
              <a:rPr lang="cs-CZ" dirty="0" smtClean="0"/>
              <a:t> – semeno rostliny je uloženo v pecce</a:t>
            </a:r>
            <a:endParaRPr lang="cs-CZ" dirty="0"/>
          </a:p>
        </p:txBody>
      </p:sp>
      <p:pic>
        <p:nvPicPr>
          <p:cNvPr id="6147" name="Picture 3" descr="C:\Users\zak.TERMINAL01\AppData\Local\Microsoft\Windows\Temporary Internet Files\Content.IE5\MO31RRLY\MP9004309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00332">
            <a:off x="2375851" y="2917143"/>
            <a:ext cx="3587798" cy="4064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3231560" y="2445472"/>
            <a:ext cx="2016224" cy="151216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malvice</a:t>
            </a:r>
            <a:r>
              <a:rPr lang="cs-CZ" dirty="0" smtClean="0"/>
              <a:t> – semínka jsou uložena v jádřinci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606" y="2069976"/>
            <a:ext cx="3500394" cy="2713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6300192" y="4509120"/>
            <a:ext cx="2016224" cy="151216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bobule</a:t>
            </a:r>
            <a:r>
              <a:rPr lang="cs-CZ" dirty="0" smtClean="0"/>
              <a:t> – semínka jsou uložena v dužnině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70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44174"/>
            <a:ext cx="5106144" cy="3465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3824" y="2060848"/>
            <a:ext cx="3024336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tyto dužnaté plody. Jedná se o malvici, peckovici či bobuli?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03648" y="6021288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peckovice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5724128" y="6093296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bobule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3338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http://cs.wikipedia.org/wiki/Soubor:Microcycas_MaleDehiscentCone.jpg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http://cs.wikipedia.org/wiki/Soubor:Picea_abies_cone.jpg</a:t>
            </a:r>
            <a:endParaRPr lang="cs-CZ" sz="2000" dirty="0" smtClean="0"/>
          </a:p>
          <a:p>
            <a:r>
              <a:rPr lang="cs-CZ" sz="2000" dirty="0">
                <a:solidFill>
                  <a:srgbClr val="0070C0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rgbClr val="0070C0"/>
                </a:solidFill>
                <a:hlinkClick r:id="rId4"/>
              </a:rPr>
              <a:t>cs.wikipedia.org/wiki/Soubor:Illustration_Fagus_sylvatica0.jpg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srgbClr val="0070C0"/>
                </a:solidFill>
                <a:hlinkClick r:id="rId5"/>
              </a:rPr>
              <a:t>cs.wikipedia.org/wiki/Soubor:Fruit3.JPG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  <a:hlinkClick r:id="rId6"/>
              </a:rPr>
              <a:t>http://</a:t>
            </a:r>
            <a:r>
              <a:rPr lang="cs-CZ" sz="2000" dirty="0" smtClean="0">
                <a:solidFill>
                  <a:srgbClr val="0070C0"/>
                </a:solidFill>
                <a:hlinkClick r:id="rId6"/>
              </a:rPr>
              <a:t>cs.wikipedia.org/wiki/Soubor:Illustration_Cucumis_sativus0.jpg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  <a:hlinkClick r:id="rId7"/>
              </a:rPr>
              <a:t>http://</a:t>
            </a:r>
            <a:r>
              <a:rPr lang="cs-CZ" sz="2000" dirty="0" smtClean="0">
                <a:solidFill>
                  <a:srgbClr val="0070C0"/>
                </a:solidFill>
                <a:hlinkClick r:id="rId7"/>
              </a:rPr>
              <a:t>cs.wikipedia.org/wiki/Soubor:Quercus_acutissima_nuts_02_by_Line1.JPG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  <a:hlinkClick r:id="rId8"/>
              </a:rPr>
              <a:t>http://</a:t>
            </a:r>
            <a:r>
              <a:rPr lang="cs-CZ" sz="2000" dirty="0" smtClean="0">
                <a:solidFill>
                  <a:srgbClr val="0070C0"/>
                </a:solidFill>
                <a:hlinkClick r:id="rId8"/>
              </a:rPr>
              <a:t>cs.wikipedia.org/wiki/Soubor:Drupe_fruit_diagram-cs.svg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  <a:hlinkClick r:id="rId9"/>
              </a:rPr>
              <a:t>http://</a:t>
            </a:r>
            <a:r>
              <a:rPr lang="cs-CZ" sz="2000" dirty="0" smtClean="0">
                <a:solidFill>
                  <a:srgbClr val="0070C0"/>
                </a:solidFill>
                <a:hlinkClick r:id="rId9"/>
              </a:rPr>
              <a:t>cs.wikipedia.org/wiki/Soubor:Tomato-cut_vertical.png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http://cs.wikipedia.org/wiki/Soubor:Stachelbeeren.jpg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p</a:t>
            </a:r>
            <a:r>
              <a:rPr lang="cs-CZ" sz="2000" dirty="0" smtClean="0">
                <a:solidFill>
                  <a:srgbClr val="0070C0"/>
                </a:solidFill>
              </a:rPr>
              <a:t>oužity obrázky z galerie MS </a:t>
            </a:r>
            <a:r>
              <a:rPr lang="cs-CZ" sz="2000" dirty="0" err="1" smtClean="0">
                <a:solidFill>
                  <a:srgbClr val="0070C0"/>
                </a:solidFill>
              </a:rPr>
              <a:t>Power</a:t>
            </a:r>
            <a:r>
              <a:rPr lang="cs-CZ" sz="2000" dirty="0" smtClean="0">
                <a:solidFill>
                  <a:srgbClr val="0070C0"/>
                </a:solidFill>
              </a:rPr>
              <a:t> Point </a:t>
            </a:r>
            <a:r>
              <a:rPr lang="cs-CZ" sz="2000" dirty="0" smtClean="0">
                <a:solidFill>
                  <a:srgbClr val="0070C0"/>
                </a:solidFill>
              </a:rPr>
              <a:t>2010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(cit. </a:t>
            </a:r>
            <a:r>
              <a:rPr lang="cs-CZ" sz="2000" smtClean="0">
                <a:solidFill>
                  <a:srgbClr val="0070C0"/>
                </a:solidFill>
              </a:rPr>
              <a:t>05.02.2013)</a:t>
            </a:r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90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42</TotalTime>
  <Words>184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Prezentace aplikace PowerPoint</vt:lpstr>
      <vt:lpstr>Plody rostlin</vt:lpstr>
      <vt:lpstr>- obvykle vyrůstají na listnatých dřevinách</vt:lpstr>
      <vt:lpstr>- nebo bylinách</vt:lpstr>
      <vt:lpstr>Druhy plodů</vt:lpstr>
      <vt:lpstr>Dužnaté plody </vt:lpstr>
      <vt:lpstr>Pojmenuj tyto dužnaté plody. Jedná se o malvici, peckovici či bobuli?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Plody rostlin</dc:title>
  <dc:creator>zak</dc:creator>
  <cp:lastModifiedBy>zak</cp:lastModifiedBy>
  <cp:revision>25</cp:revision>
  <dcterms:created xsi:type="dcterms:W3CDTF">2013-02-09T10:02:08Z</dcterms:created>
  <dcterms:modified xsi:type="dcterms:W3CDTF">2013-02-09T10:46:07Z</dcterms:modified>
</cp:coreProperties>
</file>