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66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Berufe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PhDr. Taťána </a:t>
            </a:r>
            <a:r>
              <a:rPr lang="cs-CZ" dirty="0" err="1" smtClean="0"/>
              <a:t>Tonová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VY_32_INOVACE_3.NJ.04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říjen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1</a:t>
            </a:r>
            <a:r>
              <a:rPr lang="cs-CZ" sz="1200" dirty="0" smtClean="0"/>
              <a:t>. ročník – čtyřleté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7479735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</a:t>
                      </a:r>
                      <a:r>
                        <a:rPr lang="cs-CZ" sz="1200" baseline="0" smtClean="0"/>
                        <a:t>jeho svět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základnímu seznámení žáků s označením jednotlivých povolání. Materiál a závěrečné otázky mohou sloužit k vyvolání diskuze o budoucím povolání.</a:t>
            </a:r>
          </a:p>
          <a:p>
            <a:pPr algn="just"/>
            <a:r>
              <a:rPr lang="cs-CZ" sz="1100" dirty="0" smtClean="0"/>
              <a:t> Pomůcky: interaktivní tabule, učebnice.</a:t>
            </a:r>
          </a:p>
        </p:txBody>
      </p:sp>
    </p:spTree>
    <p:extLst>
      <p:ext uri="{BB962C8B-B14F-4D97-AF65-F5344CB8AC3E}">
        <p14:creationId xmlns:p14="http://schemas.microsoft.com/office/powerpoint/2010/main" val="361511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Man </a:t>
            </a:r>
            <a:r>
              <a:rPr lang="cs-CZ" dirty="0" err="1" smtClean="0"/>
              <a:t>muss</a:t>
            </a:r>
            <a:r>
              <a:rPr lang="cs-CZ" dirty="0" smtClean="0"/>
              <a:t> </a:t>
            </a:r>
            <a:r>
              <a:rPr lang="cs-CZ" dirty="0" err="1" smtClean="0"/>
              <a:t>arbeiten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19256" cy="4968552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Leute</a:t>
            </a:r>
            <a:r>
              <a:rPr lang="cs-CZ" dirty="0" smtClean="0"/>
              <a:t>, </a:t>
            </a:r>
            <a:r>
              <a:rPr lang="cs-CZ" dirty="0" err="1" smtClean="0"/>
              <a:t>wenn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etwas</a:t>
            </a:r>
            <a:r>
              <a:rPr lang="cs-CZ" dirty="0" smtClean="0"/>
              <a:t> machen </a:t>
            </a:r>
            <a:r>
              <a:rPr lang="cs-CZ" dirty="0" err="1" smtClean="0"/>
              <a:t>möchten</a:t>
            </a:r>
            <a:r>
              <a:rPr lang="cs-CZ" dirty="0" smtClean="0"/>
              <a:t>, </a:t>
            </a:r>
            <a:r>
              <a:rPr lang="cs-CZ" dirty="0" err="1" smtClean="0"/>
              <a:t>studieren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dann</a:t>
            </a:r>
            <a:r>
              <a:rPr lang="cs-CZ" dirty="0" smtClean="0"/>
              <a:t> </a:t>
            </a:r>
            <a:r>
              <a:rPr lang="cs-CZ" dirty="0" err="1" smtClean="0"/>
              <a:t>wählen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Beruf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können</a:t>
            </a:r>
            <a:r>
              <a:rPr lang="cs-CZ" dirty="0" smtClean="0"/>
              <a:t> in der Industrie oder in der </a:t>
            </a:r>
            <a:r>
              <a:rPr lang="cs-CZ" dirty="0" err="1"/>
              <a:t>L</a:t>
            </a:r>
            <a:r>
              <a:rPr lang="cs-CZ" dirty="0" err="1" smtClean="0"/>
              <a:t>andwirtschaft</a:t>
            </a:r>
            <a:r>
              <a:rPr lang="cs-CZ" dirty="0" smtClean="0"/>
              <a:t> oder </a:t>
            </a:r>
          </a:p>
          <a:p>
            <a:pPr marL="0" indent="0">
              <a:buNone/>
            </a:pPr>
            <a:r>
              <a:rPr lang="cs-CZ" dirty="0"/>
              <a:t>i</a:t>
            </a:r>
            <a:r>
              <a:rPr lang="cs-CZ" dirty="0" smtClean="0"/>
              <a:t>n </a:t>
            </a:r>
            <a:r>
              <a:rPr lang="cs-CZ" dirty="0" err="1" smtClean="0"/>
              <a:t>Dienstleistungen</a:t>
            </a:r>
            <a:r>
              <a:rPr lang="cs-CZ" dirty="0" smtClean="0"/>
              <a:t> oder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Schulwesen</a:t>
            </a:r>
            <a:r>
              <a:rPr lang="cs-CZ" dirty="0" smtClean="0"/>
              <a:t> oder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Handel</a:t>
            </a:r>
            <a:r>
              <a:rPr lang="cs-CZ" dirty="0" smtClean="0"/>
              <a:t> </a:t>
            </a:r>
            <a:r>
              <a:rPr lang="cs-CZ" dirty="0" err="1" smtClean="0"/>
              <a:t>usw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/>
              <a:t>a</a:t>
            </a:r>
            <a:r>
              <a:rPr lang="cs-CZ" dirty="0" err="1" smtClean="0"/>
              <a:t>rbeiten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Man </a:t>
            </a:r>
            <a:r>
              <a:rPr lang="cs-CZ" dirty="0" err="1" smtClean="0"/>
              <a:t>möchte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gute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genug</a:t>
            </a:r>
            <a:r>
              <a:rPr lang="cs-CZ" dirty="0" smtClean="0"/>
              <a:t> </a:t>
            </a:r>
            <a:r>
              <a:rPr lang="cs-CZ" dirty="0" err="1" smtClean="0"/>
              <a:t>bezahlte</a:t>
            </a:r>
            <a:r>
              <a:rPr lang="cs-CZ" dirty="0" smtClean="0"/>
              <a:t> Stelle </a:t>
            </a:r>
            <a:r>
              <a:rPr lang="cs-CZ" dirty="0" err="1" smtClean="0"/>
              <a:t>bekommen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Program Files (x86)\Microsoft Office\MEDIA\CAGCAT10\j024071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19" y="4149080"/>
            <a:ext cx="1164031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3445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Berufe</a:t>
            </a:r>
            <a:r>
              <a:rPr lang="cs-CZ" dirty="0" smtClean="0"/>
              <a:t> - </a:t>
            </a:r>
            <a:r>
              <a:rPr lang="cs-CZ" dirty="0" err="1" smtClean="0"/>
              <a:t>Internationalismen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Reporter</a:t>
            </a:r>
            <a:r>
              <a:rPr lang="cs-CZ" dirty="0" smtClean="0"/>
              <a:t>/in</a:t>
            </a:r>
          </a:p>
          <a:p>
            <a:pPr marL="0" indent="0">
              <a:buNone/>
            </a:pPr>
            <a:r>
              <a:rPr lang="cs-CZ" dirty="0" smtClean="0"/>
              <a:t>Pilot /in</a:t>
            </a:r>
          </a:p>
          <a:p>
            <a:pPr marL="0" indent="0">
              <a:buNone/>
            </a:pPr>
            <a:r>
              <a:rPr lang="cs-CZ" dirty="0" err="1" smtClean="0"/>
              <a:t>Ingenier</a:t>
            </a:r>
            <a:r>
              <a:rPr lang="cs-CZ" dirty="0" smtClean="0"/>
              <a:t>/in</a:t>
            </a:r>
          </a:p>
          <a:p>
            <a:pPr marL="0" indent="0">
              <a:buNone/>
            </a:pPr>
            <a:r>
              <a:rPr lang="cs-CZ" dirty="0" err="1" smtClean="0"/>
              <a:t>Polizist</a:t>
            </a:r>
            <a:r>
              <a:rPr lang="cs-CZ" dirty="0" smtClean="0"/>
              <a:t>/in</a:t>
            </a:r>
          </a:p>
          <a:p>
            <a:pPr marL="0" indent="0">
              <a:buNone/>
            </a:pPr>
            <a:r>
              <a:rPr lang="cs-CZ" dirty="0" err="1" smtClean="0"/>
              <a:t>Mechaniker</a:t>
            </a:r>
            <a:r>
              <a:rPr lang="cs-CZ" dirty="0" smtClean="0"/>
              <a:t>/in</a:t>
            </a:r>
          </a:p>
          <a:p>
            <a:pPr marL="0" indent="0">
              <a:buNone/>
            </a:pPr>
            <a:r>
              <a:rPr lang="cs-CZ" dirty="0" err="1" smtClean="0"/>
              <a:t>Programmierer</a:t>
            </a:r>
            <a:r>
              <a:rPr lang="cs-CZ" dirty="0" smtClean="0"/>
              <a:t>/in</a:t>
            </a:r>
          </a:p>
          <a:p>
            <a:pPr marL="0" indent="0">
              <a:buNone/>
            </a:pPr>
            <a:r>
              <a:rPr lang="cs-CZ" dirty="0" smtClean="0"/>
              <a:t>Fotograf/in</a:t>
            </a:r>
          </a:p>
          <a:p>
            <a:pPr marL="0" indent="0">
              <a:buNone/>
            </a:pPr>
            <a:r>
              <a:rPr lang="cs-CZ" dirty="0" err="1" smtClean="0"/>
              <a:t>Journalist</a:t>
            </a:r>
            <a:r>
              <a:rPr lang="cs-CZ" dirty="0" smtClean="0"/>
              <a:t>/in</a:t>
            </a:r>
          </a:p>
          <a:p>
            <a:pPr marL="0" indent="0">
              <a:buNone/>
            </a:pPr>
            <a:r>
              <a:rPr lang="cs-CZ" dirty="0" err="1" smtClean="0"/>
              <a:t>Politiker</a:t>
            </a:r>
            <a:r>
              <a:rPr lang="cs-CZ" dirty="0" smtClean="0"/>
              <a:t>/in</a:t>
            </a:r>
          </a:p>
          <a:p>
            <a:pPr marL="0" indent="0">
              <a:buNone/>
            </a:pPr>
            <a:r>
              <a:rPr lang="cs-CZ" dirty="0" err="1" smtClean="0"/>
              <a:t>Manager</a:t>
            </a:r>
            <a:r>
              <a:rPr lang="cs-CZ" dirty="0" smtClean="0"/>
              <a:t>/in</a:t>
            </a:r>
            <a:endParaRPr lang="cs-CZ" dirty="0"/>
          </a:p>
        </p:txBody>
      </p:sp>
      <p:pic>
        <p:nvPicPr>
          <p:cNvPr id="2051" name="Picture 3" descr="C:\Users\to\AppData\Local\Microsoft\Windows\Temporary Internet Files\Content.IE5\KVY85WN3\MC9002405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517776"/>
            <a:ext cx="1826057" cy="1452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o\AppData\Local\Microsoft\Windows\Temporary Internet Files\Content.IE5\WJIMUBPI\MC9002166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2493" y="3824389"/>
            <a:ext cx="1561795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to\AppData\Local\Microsoft\Windows\Temporary Internet Files\Content.IE5\8D7RY6QC\MP90038755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4255" y="1448124"/>
            <a:ext cx="2609850" cy="2376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601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arbeitet</a:t>
            </a:r>
            <a:r>
              <a:rPr lang="cs-CZ" dirty="0" smtClean="0"/>
              <a:t> in </a:t>
            </a:r>
            <a:r>
              <a:rPr lang="cs-CZ" dirty="0" err="1" smtClean="0"/>
              <a:t>einem</a:t>
            </a:r>
            <a:r>
              <a:rPr lang="cs-CZ" dirty="0" smtClean="0"/>
              <a:t> </a:t>
            </a:r>
            <a:r>
              <a:rPr lang="cs-CZ" dirty="0" err="1" smtClean="0"/>
              <a:t>Krankenhaus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Arzt</a:t>
            </a:r>
            <a:r>
              <a:rPr lang="cs-CZ" b="1" dirty="0" smtClean="0"/>
              <a:t>/</a:t>
            </a:r>
            <a:r>
              <a:rPr lang="cs-CZ" b="1" dirty="0" err="1" smtClean="0"/>
              <a:t>Ärztin</a:t>
            </a:r>
            <a:r>
              <a:rPr lang="cs-CZ" dirty="0" smtClean="0"/>
              <a:t> – </a:t>
            </a:r>
            <a:r>
              <a:rPr lang="cs-CZ" dirty="0" err="1" smtClean="0"/>
              <a:t>untersucht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heilt</a:t>
            </a:r>
            <a:r>
              <a:rPr lang="cs-CZ" dirty="0" smtClean="0"/>
              <a:t>  </a:t>
            </a:r>
            <a:r>
              <a:rPr lang="cs-CZ" dirty="0" err="1" smtClean="0"/>
              <a:t>Patienten</a:t>
            </a: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Krankenschwester</a:t>
            </a:r>
            <a:r>
              <a:rPr lang="cs-CZ" dirty="0" smtClean="0"/>
              <a:t> – </a:t>
            </a:r>
            <a:r>
              <a:rPr lang="cs-CZ" dirty="0" err="1" smtClean="0"/>
              <a:t>kümmert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um </a:t>
            </a:r>
            <a:r>
              <a:rPr lang="cs-CZ" dirty="0" err="1" smtClean="0"/>
              <a:t>Patienten</a:t>
            </a: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Krankenpfleger</a:t>
            </a:r>
            <a:r>
              <a:rPr lang="cs-CZ" b="1" dirty="0" smtClean="0"/>
              <a:t>/in</a:t>
            </a:r>
            <a:r>
              <a:rPr lang="cs-CZ" dirty="0" smtClean="0"/>
              <a:t> – </a:t>
            </a:r>
            <a:r>
              <a:rPr lang="cs-CZ" dirty="0" err="1" smtClean="0"/>
              <a:t>hilft</a:t>
            </a:r>
            <a:r>
              <a:rPr lang="cs-CZ" dirty="0" smtClean="0"/>
              <a:t> </a:t>
            </a:r>
            <a:r>
              <a:rPr lang="cs-CZ" dirty="0" err="1" smtClean="0"/>
              <a:t>beim</a:t>
            </a:r>
            <a:r>
              <a:rPr lang="cs-CZ" dirty="0" smtClean="0"/>
              <a:t> </a:t>
            </a:r>
            <a:r>
              <a:rPr lang="cs-CZ" dirty="0" err="1" smtClean="0"/>
              <a:t>Waschen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Essen</a:t>
            </a:r>
            <a:endParaRPr lang="cs-CZ" dirty="0"/>
          </a:p>
        </p:txBody>
      </p:sp>
      <p:pic>
        <p:nvPicPr>
          <p:cNvPr id="3074" name="Picture 2" descr="C:\Users\to\AppData\Local\Microsoft\Windows\Temporary Internet Files\Content.IE5\KVY85WN3\MP90028934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3813" y="3140968"/>
            <a:ext cx="3657600" cy="244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6425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arbeitet</a:t>
            </a:r>
            <a:r>
              <a:rPr lang="cs-CZ" dirty="0" smtClean="0"/>
              <a:t> in der </a:t>
            </a:r>
            <a:r>
              <a:rPr lang="cs-CZ" dirty="0" err="1" smtClean="0"/>
              <a:t>Schule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11255"/>
            <a:ext cx="8280920" cy="4938359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Schulleiter</a:t>
            </a:r>
            <a:r>
              <a:rPr lang="cs-CZ" b="1" dirty="0" smtClean="0"/>
              <a:t>/in </a:t>
            </a:r>
            <a:r>
              <a:rPr lang="cs-CZ" dirty="0" smtClean="0"/>
              <a:t>– </a:t>
            </a:r>
            <a:r>
              <a:rPr lang="cs-CZ" dirty="0" err="1" smtClean="0"/>
              <a:t>führt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entscheidet</a:t>
            </a:r>
            <a:r>
              <a:rPr lang="cs-CZ" dirty="0" smtClean="0"/>
              <a:t> </a:t>
            </a:r>
            <a:r>
              <a:rPr lang="cs-CZ" dirty="0" err="1" smtClean="0"/>
              <a:t>alles</a:t>
            </a: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Lehrer</a:t>
            </a:r>
            <a:r>
              <a:rPr lang="cs-CZ" b="1" dirty="0" smtClean="0"/>
              <a:t>/in</a:t>
            </a:r>
            <a:r>
              <a:rPr lang="cs-CZ" dirty="0" smtClean="0"/>
              <a:t> – </a:t>
            </a:r>
            <a:r>
              <a:rPr lang="cs-CZ" dirty="0" err="1" smtClean="0"/>
              <a:t>unterrichtet</a:t>
            </a:r>
            <a:r>
              <a:rPr lang="cs-CZ" dirty="0" smtClean="0"/>
              <a:t> </a:t>
            </a:r>
            <a:r>
              <a:rPr lang="cs-CZ" dirty="0" err="1" smtClean="0"/>
              <a:t>Schüler</a:t>
            </a:r>
            <a:r>
              <a:rPr lang="cs-CZ" dirty="0" smtClean="0"/>
              <a:t> in der </a:t>
            </a:r>
            <a:r>
              <a:rPr lang="cs-CZ" dirty="0" err="1" smtClean="0"/>
              <a:t>Klasse</a:t>
            </a:r>
            <a:r>
              <a:rPr lang="cs-CZ" dirty="0" smtClean="0"/>
              <a:t> </a:t>
            </a:r>
            <a:r>
              <a:rPr lang="cs-CZ" dirty="0" err="1" smtClean="0"/>
              <a:t>einzelne</a:t>
            </a:r>
            <a:r>
              <a:rPr lang="cs-CZ" dirty="0" smtClean="0"/>
              <a:t> </a:t>
            </a:r>
            <a:r>
              <a:rPr lang="cs-CZ" dirty="0" err="1" smtClean="0"/>
              <a:t>Fächer</a:t>
            </a: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Erzieher</a:t>
            </a:r>
            <a:r>
              <a:rPr lang="cs-CZ" b="1" dirty="0" smtClean="0"/>
              <a:t>/in</a:t>
            </a:r>
            <a:r>
              <a:rPr lang="cs-CZ" dirty="0" smtClean="0"/>
              <a:t> – </a:t>
            </a:r>
            <a:r>
              <a:rPr lang="cs-CZ" dirty="0" err="1" smtClean="0"/>
              <a:t>sorgt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r>
              <a:rPr lang="cs-CZ" dirty="0" smtClean="0"/>
              <a:t> nach dem </a:t>
            </a:r>
            <a:r>
              <a:rPr lang="cs-CZ" dirty="0" err="1" smtClean="0"/>
              <a:t>Unterricht</a:t>
            </a:r>
            <a:endParaRPr lang="cs-CZ" dirty="0"/>
          </a:p>
        </p:txBody>
      </p:sp>
      <p:pic>
        <p:nvPicPr>
          <p:cNvPr id="4098" name="Picture 2" descr="C:\Users\to\AppData\Local\Microsoft\Windows\Temporary Internet Files\Content.IE5\KVY85WN3\MP90043937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219" y="3212976"/>
            <a:ext cx="4558223" cy="2652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7348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arbeitet</a:t>
            </a:r>
            <a:r>
              <a:rPr lang="cs-CZ" dirty="0" smtClean="0"/>
              <a:t> in </a:t>
            </a:r>
            <a:r>
              <a:rPr lang="cs-CZ" dirty="0" err="1" smtClean="0"/>
              <a:t>einem</a:t>
            </a:r>
            <a:r>
              <a:rPr lang="cs-CZ" dirty="0" smtClean="0"/>
              <a:t> Restaurant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00168"/>
            <a:ext cx="8219256" cy="509718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Koch/</a:t>
            </a:r>
            <a:r>
              <a:rPr lang="cs-CZ" b="1" dirty="0" err="1" smtClean="0"/>
              <a:t>Köchin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bereitet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Gäste</a:t>
            </a:r>
            <a:r>
              <a:rPr lang="cs-CZ" dirty="0" smtClean="0"/>
              <a:t> Essen in der </a:t>
            </a:r>
            <a:r>
              <a:rPr lang="cs-CZ" dirty="0" err="1" smtClean="0"/>
              <a:t>Küche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Kellner/in</a:t>
            </a:r>
            <a:r>
              <a:rPr lang="cs-CZ" dirty="0" smtClean="0"/>
              <a:t> – </a:t>
            </a:r>
            <a:r>
              <a:rPr lang="cs-CZ" dirty="0" err="1" smtClean="0"/>
              <a:t>bedient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Gäste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Lokal, </a:t>
            </a:r>
            <a:r>
              <a:rPr lang="cs-CZ" dirty="0" err="1" smtClean="0"/>
              <a:t>bringt</a:t>
            </a:r>
            <a:r>
              <a:rPr lang="cs-CZ" dirty="0" smtClean="0"/>
              <a:t> Essen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Trinken</a:t>
            </a:r>
            <a:r>
              <a:rPr lang="cs-CZ" dirty="0" smtClean="0"/>
              <a:t>, </a:t>
            </a:r>
            <a:r>
              <a:rPr lang="cs-CZ" dirty="0" err="1" smtClean="0"/>
              <a:t>am</a:t>
            </a:r>
            <a:r>
              <a:rPr lang="cs-CZ" dirty="0" smtClean="0"/>
              <a:t> Ende </a:t>
            </a:r>
            <a:r>
              <a:rPr lang="cs-CZ" dirty="0" err="1" smtClean="0"/>
              <a:t>dann</a:t>
            </a:r>
            <a:r>
              <a:rPr lang="cs-CZ" dirty="0" smtClean="0"/>
              <a:t> </a:t>
            </a:r>
            <a:r>
              <a:rPr lang="cs-CZ" dirty="0" err="1"/>
              <a:t>R</a:t>
            </a:r>
            <a:r>
              <a:rPr lang="cs-CZ" dirty="0" err="1" smtClean="0"/>
              <a:t>echnungen</a:t>
            </a: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Hilfspersonal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arbeitet</a:t>
            </a:r>
            <a:r>
              <a:rPr lang="cs-CZ" dirty="0" smtClean="0"/>
              <a:t> in der </a:t>
            </a:r>
            <a:r>
              <a:rPr lang="cs-CZ" dirty="0" err="1" smtClean="0"/>
              <a:t>Küche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Lokal,</a:t>
            </a:r>
          </a:p>
          <a:p>
            <a:pPr marL="0" indent="0">
              <a:buNone/>
            </a:pPr>
            <a:r>
              <a:rPr lang="cs-CZ" dirty="0" err="1"/>
              <a:t>w</a:t>
            </a:r>
            <a:r>
              <a:rPr lang="cs-CZ" dirty="0" err="1" smtClean="0"/>
              <a:t>äscht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Geschirr</a:t>
            </a:r>
            <a:r>
              <a:rPr lang="cs-CZ" dirty="0" smtClean="0"/>
              <a:t>, </a:t>
            </a:r>
            <a:r>
              <a:rPr lang="cs-CZ" dirty="0" err="1" smtClean="0"/>
              <a:t>macht</a:t>
            </a:r>
            <a:r>
              <a:rPr lang="cs-CZ" dirty="0" smtClean="0"/>
              <a:t> </a:t>
            </a:r>
            <a:r>
              <a:rPr lang="cs-CZ" dirty="0" err="1" smtClean="0"/>
              <a:t>Ordnung</a:t>
            </a:r>
            <a:endParaRPr lang="cs-CZ" dirty="0"/>
          </a:p>
        </p:txBody>
      </p:sp>
      <p:pic>
        <p:nvPicPr>
          <p:cNvPr id="5123" name="Picture 3" descr="C:\Users\to\AppData\Local\Microsoft\Windows\Temporary Internet Files\Content.IE5\KVY85WN3\MC9002311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8507" y="3573016"/>
            <a:ext cx="1699034" cy="2666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to\AppData\Local\Microsoft\Windows\Temporary Internet Files\Content.IE5\KVY85WN3\MC9002167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360562"/>
            <a:ext cx="1444518" cy="2409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3062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Verschiedene</a:t>
            </a:r>
            <a:r>
              <a:rPr lang="cs-CZ" dirty="0" smtClean="0"/>
              <a:t>  </a:t>
            </a:r>
            <a:r>
              <a:rPr lang="cs-CZ" dirty="0" err="1" smtClean="0"/>
              <a:t>Berufe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err="1" smtClean="0"/>
              <a:t>Bäcker</a:t>
            </a:r>
            <a:r>
              <a:rPr lang="cs-CZ" b="1" dirty="0" smtClean="0"/>
              <a:t>/in</a:t>
            </a:r>
            <a:r>
              <a:rPr lang="cs-CZ" dirty="0" smtClean="0"/>
              <a:t>- </a:t>
            </a:r>
            <a:r>
              <a:rPr lang="cs-CZ" dirty="0" err="1" smtClean="0"/>
              <a:t>bäckt</a:t>
            </a:r>
            <a:r>
              <a:rPr lang="cs-CZ" dirty="0" smtClean="0"/>
              <a:t> </a:t>
            </a:r>
            <a:r>
              <a:rPr lang="cs-CZ" dirty="0" err="1" smtClean="0"/>
              <a:t>Brot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Brötchen</a:t>
            </a: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Friseur</a:t>
            </a:r>
            <a:r>
              <a:rPr lang="cs-CZ" b="1" dirty="0" smtClean="0"/>
              <a:t>/in</a:t>
            </a:r>
            <a:r>
              <a:rPr lang="cs-CZ" dirty="0" smtClean="0"/>
              <a:t> – </a:t>
            </a:r>
            <a:r>
              <a:rPr lang="cs-CZ" dirty="0" err="1" smtClean="0"/>
              <a:t>schneidet</a:t>
            </a:r>
            <a:r>
              <a:rPr lang="cs-CZ" dirty="0" smtClean="0"/>
              <a:t> </a:t>
            </a:r>
            <a:r>
              <a:rPr lang="cs-CZ" dirty="0" err="1" smtClean="0"/>
              <a:t>Haare</a:t>
            </a: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Fahrer</a:t>
            </a:r>
            <a:r>
              <a:rPr lang="cs-CZ" b="1" dirty="0" smtClean="0"/>
              <a:t>/in </a:t>
            </a:r>
            <a:r>
              <a:rPr lang="cs-CZ" dirty="0" smtClean="0"/>
              <a:t>– </a:t>
            </a:r>
            <a:r>
              <a:rPr lang="cs-CZ" dirty="0" err="1" smtClean="0"/>
              <a:t>fährt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dem </a:t>
            </a:r>
            <a:r>
              <a:rPr lang="cs-CZ" dirty="0" err="1" smtClean="0"/>
              <a:t>Personen</a:t>
            </a:r>
            <a:r>
              <a:rPr lang="cs-CZ" dirty="0" smtClean="0"/>
              <a:t>- oder </a:t>
            </a:r>
            <a:r>
              <a:rPr lang="cs-CZ" dirty="0" err="1" smtClean="0"/>
              <a:t>Kraftwagen</a:t>
            </a: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Kindergärtner</a:t>
            </a:r>
            <a:r>
              <a:rPr lang="cs-CZ" b="1" dirty="0" smtClean="0"/>
              <a:t>/in</a:t>
            </a:r>
            <a:r>
              <a:rPr lang="cs-CZ" dirty="0" smtClean="0"/>
              <a:t> – </a:t>
            </a:r>
            <a:r>
              <a:rPr lang="cs-CZ" dirty="0" err="1" smtClean="0"/>
              <a:t>passt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kleine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Kindergarten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Verkäufer</a:t>
            </a:r>
            <a:r>
              <a:rPr lang="cs-CZ" b="1" dirty="0" smtClean="0"/>
              <a:t>/in</a:t>
            </a:r>
            <a:r>
              <a:rPr lang="cs-CZ" dirty="0" smtClean="0"/>
              <a:t> – </a:t>
            </a:r>
            <a:r>
              <a:rPr lang="cs-CZ" dirty="0" err="1" smtClean="0"/>
              <a:t>arbeitet</a:t>
            </a:r>
            <a:r>
              <a:rPr lang="cs-CZ" dirty="0" smtClean="0"/>
              <a:t> in </a:t>
            </a:r>
            <a:r>
              <a:rPr lang="cs-CZ" dirty="0" err="1" smtClean="0"/>
              <a:t>einem</a:t>
            </a:r>
            <a:r>
              <a:rPr lang="cs-CZ" dirty="0" smtClean="0"/>
              <a:t> </a:t>
            </a:r>
            <a:r>
              <a:rPr lang="cs-CZ" dirty="0" err="1" smtClean="0"/>
              <a:t>Geschäft</a:t>
            </a:r>
            <a:r>
              <a:rPr lang="cs-CZ" dirty="0" smtClean="0"/>
              <a:t> oder </a:t>
            </a:r>
            <a:r>
              <a:rPr lang="cs-CZ" dirty="0" err="1" smtClean="0"/>
              <a:t>Supermarkt</a:t>
            </a: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Sänger</a:t>
            </a:r>
            <a:r>
              <a:rPr lang="cs-CZ" b="1" dirty="0" smtClean="0"/>
              <a:t>/in </a:t>
            </a:r>
            <a:r>
              <a:rPr lang="cs-CZ" dirty="0" smtClean="0"/>
              <a:t>– </a:t>
            </a:r>
            <a:r>
              <a:rPr lang="cs-CZ" dirty="0" err="1" smtClean="0"/>
              <a:t>singt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Konzert,im</a:t>
            </a:r>
            <a:r>
              <a:rPr lang="cs-CZ" dirty="0" smtClean="0"/>
              <a:t> </a:t>
            </a:r>
            <a:r>
              <a:rPr lang="cs-CZ" dirty="0" err="1" smtClean="0"/>
              <a:t>Radio</a:t>
            </a:r>
            <a:r>
              <a:rPr lang="cs-CZ" dirty="0" smtClean="0"/>
              <a:t> oder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Fernsehen</a:t>
            </a: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Schauspieler</a:t>
            </a:r>
            <a:r>
              <a:rPr lang="cs-CZ" b="1" dirty="0" smtClean="0"/>
              <a:t>/in</a:t>
            </a:r>
            <a:r>
              <a:rPr lang="cs-CZ" dirty="0" smtClean="0"/>
              <a:t> – </a:t>
            </a:r>
            <a:r>
              <a:rPr lang="cs-CZ" dirty="0" err="1" smtClean="0"/>
              <a:t>spielt</a:t>
            </a:r>
            <a:r>
              <a:rPr lang="cs-CZ" dirty="0" smtClean="0"/>
              <a:t> </a:t>
            </a:r>
            <a:r>
              <a:rPr lang="cs-CZ" dirty="0" err="1" smtClean="0"/>
              <a:t>verschiedene</a:t>
            </a:r>
            <a:r>
              <a:rPr lang="cs-CZ" dirty="0" smtClean="0"/>
              <a:t> </a:t>
            </a:r>
            <a:r>
              <a:rPr lang="cs-CZ" dirty="0" err="1" smtClean="0"/>
              <a:t>Rollen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Theater</a:t>
            </a:r>
            <a:r>
              <a:rPr lang="cs-CZ" dirty="0" smtClean="0"/>
              <a:t> oder </a:t>
            </a:r>
            <a:r>
              <a:rPr lang="cs-CZ" dirty="0" err="1" smtClean="0"/>
              <a:t>im</a:t>
            </a:r>
            <a:r>
              <a:rPr lang="cs-CZ" dirty="0" smtClean="0"/>
              <a:t> Film</a:t>
            </a:r>
          </a:p>
          <a:p>
            <a:pPr marL="0" indent="0">
              <a:buNone/>
            </a:pPr>
            <a:r>
              <a:rPr lang="cs-CZ" b="1" dirty="0" err="1" smtClean="0"/>
              <a:t>Sekretär</a:t>
            </a:r>
            <a:r>
              <a:rPr lang="cs-CZ" b="1" dirty="0" smtClean="0"/>
              <a:t>/in</a:t>
            </a:r>
            <a:r>
              <a:rPr lang="cs-CZ" dirty="0" smtClean="0"/>
              <a:t> – </a:t>
            </a:r>
            <a:r>
              <a:rPr lang="cs-CZ" dirty="0" err="1" smtClean="0"/>
              <a:t>schreibt</a:t>
            </a:r>
            <a:r>
              <a:rPr lang="cs-CZ" dirty="0" smtClean="0"/>
              <a:t> </a:t>
            </a:r>
            <a:r>
              <a:rPr lang="cs-CZ" dirty="0" err="1" smtClean="0"/>
              <a:t>Briefe</a:t>
            </a:r>
            <a:r>
              <a:rPr lang="cs-CZ" dirty="0" smtClean="0"/>
              <a:t>, </a:t>
            </a:r>
            <a:r>
              <a:rPr lang="cs-CZ" dirty="0" err="1" smtClean="0"/>
              <a:t>E-Mails</a:t>
            </a:r>
            <a:r>
              <a:rPr lang="cs-CZ" dirty="0" smtClean="0"/>
              <a:t>, </a:t>
            </a:r>
            <a:r>
              <a:rPr lang="cs-CZ" dirty="0" err="1" smtClean="0"/>
              <a:t>bestellt</a:t>
            </a:r>
            <a:r>
              <a:rPr lang="cs-CZ" dirty="0" smtClean="0"/>
              <a:t> </a:t>
            </a:r>
            <a:r>
              <a:rPr lang="cs-CZ" dirty="0" err="1" smtClean="0"/>
              <a:t>Fahrkarten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Unterkunft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Hotel</a:t>
            </a:r>
          </a:p>
          <a:p>
            <a:pPr marL="0" indent="0">
              <a:buNone/>
            </a:pPr>
            <a:r>
              <a:rPr lang="cs-CZ" b="1" dirty="0" err="1" smtClean="0"/>
              <a:t>Reiseleiter</a:t>
            </a:r>
            <a:r>
              <a:rPr lang="cs-CZ" b="1" dirty="0" smtClean="0"/>
              <a:t>/in</a:t>
            </a:r>
            <a:r>
              <a:rPr lang="cs-CZ" dirty="0" smtClean="0"/>
              <a:t> – </a:t>
            </a:r>
            <a:r>
              <a:rPr lang="cs-CZ" dirty="0" err="1" smtClean="0"/>
              <a:t>begleitet</a:t>
            </a:r>
            <a:r>
              <a:rPr lang="cs-CZ" dirty="0" smtClean="0"/>
              <a:t> </a:t>
            </a:r>
            <a:r>
              <a:rPr lang="cs-CZ" dirty="0" err="1" smtClean="0"/>
              <a:t>touristische</a:t>
            </a:r>
            <a:r>
              <a:rPr lang="cs-CZ" dirty="0" smtClean="0"/>
              <a:t> </a:t>
            </a:r>
            <a:r>
              <a:rPr lang="cs-CZ" smtClean="0"/>
              <a:t>Gruppen</a:t>
            </a:r>
            <a:endParaRPr lang="cs-CZ" dirty="0" smtClean="0"/>
          </a:p>
          <a:p>
            <a:pPr marL="0" indent="0" algn="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6049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Schlussfragen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Eltern</a:t>
            </a:r>
            <a:r>
              <a:rPr lang="cs-CZ" dirty="0" smtClean="0"/>
              <a:t> von </a:t>
            </a:r>
            <a:r>
              <a:rPr lang="cs-CZ" dirty="0" err="1" smtClean="0"/>
              <a:t>Beruf</a:t>
            </a:r>
            <a:r>
              <a:rPr lang="cs-CZ" dirty="0" smtClean="0"/>
              <a:t> ?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arbeitet</a:t>
            </a:r>
            <a:r>
              <a:rPr lang="cs-CZ" dirty="0" smtClean="0"/>
              <a:t> in der </a:t>
            </a:r>
            <a:r>
              <a:rPr lang="cs-CZ" dirty="0" err="1" smtClean="0"/>
              <a:t>Schule</a:t>
            </a:r>
            <a:r>
              <a:rPr lang="cs-CZ" dirty="0" smtClean="0"/>
              <a:t> ?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arbeitet</a:t>
            </a:r>
            <a:r>
              <a:rPr lang="cs-CZ" dirty="0" smtClean="0"/>
              <a:t> in </a:t>
            </a:r>
            <a:r>
              <a:rPr lang="cs-CZ" dirty="0" err="1" smtClean="0"/>
              <a:t>einem</a:t>
            </a:r>
            <a:r>
              <a:rPr lang="cs-CZ" dirty="0" smtClean="0"/>
              <a:t> </a:t>
            </a:r>
            <a:r>
              <a:rPr lang="cs-CZ" dirty="0" err="1" smtClean="0"/>
              <a:t>Krankenhaus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r>
              <a:rPr lang="cs-CZ" dirty="0" smtClean="0"/>
              <a:t>4. </a:t>
            </a:r>
            <a:r>
              <a:rPr lang="cs-CZ" dirty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Kellner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Koch ?</a:t>
            </a:r>
          </a:p>
          <a:p>
            <a:pPr marL="0" indent="0">
              <a:buNone/>
            </a:pPr>
            <a:r>
              <a:rPr lang="cs-CZ" dirty="0" smtClean="0"/>
              <a:t>5. 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möchtest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warum</a:t>
            </a:r>
            <a:r>
              <a:rPr lang="cs-CZ" dirty="0" smtClean="0"/>
              <a:t> ?</a:t>
            </a:r>
          </a:p>
          <a:p>
            <a:pPr>
              <a:buAutoNum type="arabicPeriod" startAt="6"/>
            </a:pPr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Berufe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beliebt</a:t>
            </a:r>
            <a:r>
              <a:rPr lang="cs-CZ" dirty="0" smtClean="0"/>
              <a:t> </a:t>
            </a:r>
            <a:r>
              <a:rPr lang="cs-CZ" dirty="0" err="1" smtClean="0"/>
              <a:t>bei</a:t>
            </a:r>
            <a:r>
              <a:rPr lang="cs-CZ" dirty="0" smtClean="0"/>
              <a:t> </a:t>
            </a:r>
            <a:r>
              <a:rPr lang="cs-CZ" dirty="0" err="1" smtClean="0"/>
              <a:t>jungen</a:t>
            </a:r>
            <a:r>
              <a:rPr lang="cs-CZ" dirty="0" smtClean="0"/>
              <a:t> </a:t>
            </a:r>
            <a:r>
              <a:rPr lang="cs-CZ" dirty="0" err="1" smtClean="0"/>
              <a:t>Leuten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welche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/>
              <a:t>so </a:t>
            </a:r>
            <a:r>
              <a:rPr lang="cs-CZ" dirty="0" err="1"/>
              <a:t>beliebt</a:t>
            </a:r>
            <a:r>
              <a:rPr lang="cs-CZ" dirty="0"/>
              <a:t> 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9515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Všechny použité fotografie a obrázky pocházejí z otevřené galerie </a:t>
            </a:r>
            <a:r>
              <a:rPr lang="cs-CZ" dirty="0" smtClean="0"/>
              <a:t>Microsoft Office (</a:t>
            </a:r>
            <a:r>
              <a:rPr lang="cs-CZ" dirty="0" err="1" smtClean="0"/>
              <a:t>Powerpoint</a:t>
            </a:r>
            <a:r>
              <a:rPr lang="cs-CZ" smtClean="0"/>
              <a:t>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4990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167</TotalTime>
  <Words>370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projekt_logo_cent</vt:lpstr>
      <vt:lpstr>Berufe</vt:lpstr>
      <vt:lpstr>ANOTACE</vt:lpstr>
      <vt:lpstr>Man muss arbeiten</vt:lpstr>
      <vt:lpstr>Berufe - Internationalismen</vt:lpstr>
      <vt:lpstr>Wer arbeitet in einem Krankenhaus?</vt:lpstr>
      <vt:lpstr>Wer arbeitet in der Schule ?</vt:lpstr>
      <vt:lpstr>Wer arbeitet in einem Restaurant ?</vt:lpstr>
      <vt:lpstr>Verschiedene  Berufe</vt:lpstr>
      <vt:lpstr>Schlussfragen</vt:lpstr>
      <vt:lpstr>Prezentace aplikace PowerPoint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25</cp:revision>
  <dcterms:created xsi:type="dcterms:W3CDTF">2012-07-02T08:03:24Z</dcterms:created>
  <dcterms:modified xsi:type="dcterms:W3CDTF">2013-02-09T18:20:39Z</dcterms:modified>
</cp:coreProperties>
</file>