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89" r:id="rId2"/>
    <p:sldId id="290" r:id="rId3"/>
    <p:sldId id="256" r:id="rId4"/>
    <p:sldId id="257" r:id="rId5"/>
    <p:sldId id="258" r:id="rId6"/>
    <p:sldId id="259" r:id="rId7"/>
    <p:sldId id="287" r:id="rId8"/>
    <p:sldId id="280" r:id="rId9"/>
    <p:sldId id="266" r:id="rId10"/>
    <p:sldId id="268" r:id="rId11"/>
    <p:sldId id="288" r:id="rId12"/>
    <p:sldId id="281" r:id="rId13"/>
    <p:sldId id="272" r:id="rId14"/>
    <p:sldId id="273" r:id="rId15"/>
    <p:sldId id="282" r:id="rId16"/>
    <p:sldId id="283" r:id="rId17"/>
    <p:sldId id="274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8A8A"/>
    <a:srgbClr val="97979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54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96B0ED-136F-4B35-94FE-FD7638BCA973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3E03DE-7C64-45AF-AE14-3172944D5F7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3E03DE-7C64-45AF-AE14-3172944D5F78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7A31D2-F4A4-4FA8-870E-C9D5E9F1B3E7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495E7A-0217-4C8C-BB83-3C1A0C87F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ajcata.com/bio-rajcata/" TargetMode="External"/><Relationship Id="rId3" Type="http://schemas.openxmlformats.org/officeDocument/2006/relationships/hyperlink" Target="http://ozahrade.webnode.cz/products/okurka-salatova/" TargetMode="External"/><Relationship Id="rId7" Type="http://schemas.openxmlformats.org/officeDocument/2006/relationships/hyperlink" Target="http://www.rajcata.com/pestovani-rajca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novehonakopci.cz/?p=1349" TargetMode="External"/><Relationship Id="rId5" Type="http://schemas.openxmlformats.org/officeDocument/2006/relationships/hyperlink" Target="http://ozahrade.webnode.cz/druhy-zelenin/" TargetMode="External"/><Relationship Id="rId10" Type="http://schemas.openxmlformats.org/officeDocument/2006/relationships/hyperlink" Target="http://www.zahradaapriroda.cz/wp-content/uploads/2012/07/p%C4%9Bstov%C3%A1n%C3%AD-okurek.jpg" TargetMode="External"/><Relationship Id="rId4" Type="http://schemas.openxmlformats.org/officeDocument/2006/relationships/hyperlink" Target="http://ozahrade.webnode.cz/products/okurka-nakladacka/" TargetMode="External"/><Relationship Id="rId9" Type="http://schemas.openxmlformats.org/officeDocument/2006/relationships/hyperlink" Target="http://www.zahradaapriroda.cz/pestovani-rajcat-ze-semine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4019"/>
                <a:gridCol w="4566821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Pě7 - 19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6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Zelenina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Plodová zelenina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Výkladová prezentace seznamuje žáky s pěstováním plodové zeleniny </a:t>
            </a:r>
          </a:p>
          <a:p>
            <a:r>
              <a:rPr lang="cs-CZ" sz="2800" dirty="0" smtClean="0"/>
              <a:t>okurky, papriky a rajčata</a:t>
            </a:r>
            <a:endParaRPr lang="cs-CZ" sz="2800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2013-02-09 13.18.5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bg1"/>
                </a:solidFill>
              </a:rPr>
              <a:t>Plodová zelenina</a:t>
            </a:r>
            <a:endParaRPr lang="cs-CZ" sz="72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Okurka, paprika, rajče</a:t>
            </a:r>
            <a:endParaRPr lang="cs-CZ" sz="6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2928934"/>
            <a:ext cx="2990850" cy="3543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2013-02-09 13.13.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1" y="17836"/>
            <a:ext cx="3857620" cy="28932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Okurka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486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Jednoletá rostlina s jednopohlavními květy</a:t>
            </a:r>
          </a:p>
          <a:p>
            <a:r>
              <a:rPr lang="cs-CZ" dirty="0" smtClean="0"/>
              <a:t>Vyžaduje lehčí půdy bohaté na humus</a:t>
            </a:r>
          </a:p>
          <a:p>
            <a:r>
              <a:rPr lang="cs-CZ" dirty="0" smtClean="0"/>
              <a:t>Je náročná na dostatek živin a vyrovnaný vláhový režim</a:t>
            </a:r>
          </a:p>
          <a:p>
            <a:r>
              <a:rPr lang="cs-CZ" dirty="0" smtClean="0"/>
              <a:t>Dělíme na okurky salátové a nakladačky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Pěstování okurek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14882"/>
          </a:xfrm>
        </p:spPr>
        <p:txBody>
          <a:bodyPr>
            <a:normAutofit/>
          </a:bodyPr>
          <a:lstStyle/>
          <a:p>
            <a:r>
              <a:rPr lang="cs-CZ" dirty="0" smtClean="0"/>
              <a:t>Výsev provádíme od poloviny dubna do 10. května</a:t>
            </a:r>
          </a:p>
          <a:p>
            <a:r>
              <a:rPr lang="cs-CZ" dirty="0" smtClean="0"/>
              <a:t>V případě časných výsevů na pole je možné použít pro přikrytí netkané textilie</a:t>
            </a:r>
          </a:p>
          <a:p>
            <a:r>
              <a:rPr lang="cs-CZ" dirty="0" smtClean="0"/>
              <a:t>Předpěstování rostlin je možné</a:t>
            </a:r>
          </a:p>
          <a:p>
            <a:r>
              <a:rPr lang="cs-CZ" dirty="0" smtClean="0"/>
              <a:t>Výsadbu na záhon provádíme                                         v polovině května</a:t>
            </a:r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Pěstování okurek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/>
          </a:bodyPr>
          <a:lstStyle/>
          <a:p>
            <a:r>
              <a:rPr lang="cs-CZ" dirty="0" smtClean="0"/>
              <a:t>Během vegetace udržujeme porost v čistém bezplevelném stavu plečkováním a okopáváním</a:t>
            </a:r>
          </a:p>
          <a:p>
            <a:r>
              <a:rPr lang="cs-CZ" dirty="0" smtClean="0"/>
              <a:t>V případě sucha zavlažujeme</a:t>
            </a:r>
          </a:p>
          <a:p>
            <a:r>
              <a:rPr lang="cs-CZ" dirty="0"/>
              <a:t>B</a:t>
            </a:r>
            <a:r>
              <a:rPr lang="cs-CZ" dirty="0" smtClean="0"/>
              <a:t>ěhem vegetace je důležitá chemická ochrana proti plísni okurkové</a:t>
            </a:r>
          </a:p>
          <a:p>
            <a:r>
              <a:rPr lang="cs-CZ" dirty="0" smtClean="0"/>
              <a:t>Choroba se projevuje světle zelenými až žlutými skvrnami na plně vyvinutých listech</a:t>
            </a:r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okurek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Obsahují 95% vody</a:t>
            </a:r>
            <a:r>
              <a:rPr lang="cs-CZ" dirty="0" smtClean="0"/>
              <a:t> s minimálním obsahem kalorií </a:t>
            </a:r>
          </a:p>
          <a:p>
            <a:r>
              <a:rPr lang="cs-CZ" dirty="0" smtClean="0"/>
              <a:t>Jsou oblíbenou potravinou u lidí, jež </a:t>
            </a:r>
            <a:r>
              <a:rPr lang="cs-CZ" b="1" dirty="0" smtClean="0"/>
              <a:t>bojují s nadváhou</a:t>
            </a:r>
          </a:p>
          <a:p>
            <a:r>
              <a:rPr lang="cs-CZ" dirty="0" smtClean="0"/>
              <a:t>I když mají málo kalorií, dodávají organismu mnoho cenných látek </a:t>
            </a:r>
          </a:p>
          <a:p>
            <a:r>
              <a:rPr lang="cs-CZ" dirty="0" smtClean="0"/>
              <a:t>Díky tomu, že se okurky pěstují i ve sklenících, je na pultech                    obchodů </a:t>
            </a:r>
            <a:r>
              <a:rPr lang="cs-CZ" b="1" dirty="0" smtClean="0"/>
              <a:t>k dostání po celý rok</a:t>
            </a:r>
            <a:r>
              <a:rPr lang="cs-CZ" dirty="0" smtClean="0"/>
              <a:t>. </a:t>
            </a:r>
          </a:p>
          <a:p>
            <a:r>
              <a:rPr lang="cs-CZ" dirty="0" smtClean="0"/>
              <a:t>Okurky lze v chladničce skladovat bez problémů celý týden</a:t>
            </a:r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http://www.zahradaapriroda.cz/wp-content/uploads/2012/07/p%C4%9Bstov%C3%A1n%C3%AD-okure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9150791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2013-02-09 13.21.28.jpg"/>
          <p:cNvPicPr>
            <a:picLocks noChangeAspect="1"/>
          </p:cNvPicPr>
          <p:nvPr/>
        </p:nvPicPr>
        <p:blipFill>
          <a:blip r:embed="rId2" cstate="print"/>
          <a:srcRect t="20091"/>
          <a:stretch>
            <a:fillRect/>
          </a:stretch>
        </p:blipFill>
        <p:spPr>
          <a:xfrm>
            <a:off x="3643306" y="0"/>
            <a:ext cx="5214942" cy="31254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2013-02-09 13.07.44.jpg"/>
          <p:cNvPicPr>
            <a:picLocks noChangeAspect="1"/>
          </p:cNvPicPr>
          <p:nvPr/>
        </p:nvPicPr>
        <p:blipFill>
          <a:blip r:embed="rId3" cstate="print"/>
          <a:srcRect l="12500" t="12500" r="13281" b="14583"/>
          <a:stretch>
            <a:fillRect/>
          </a:stretch>
        </p:blipFill>
        <p:spPr>
          <a:xfrm>
            <a:off x="4643438" y="3500438"/>
            <a:ext cx="4265869" cy="31432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Paprika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Je jednoletá teplomilná rostlina</a:t>
            </a:r>
          </a:p>
          <a:p>
            <a:r>
              <a:rPr lang="cs-CZ" sz="3000" dirty="0" smtClean="0"/>
              <a:t>Daří se jí na slunných a chráněných místech</a:t>
            </a:r>
          </a:p>
          <a:p>
            <a:r>
              <a:rPr lang="cs-CZ" sz="3000" dirty="0" smtClean="0"/>
              <a:t>Pěstitelsky je velmi náročná</a:t>
            </a:r>
          </a:p>
          <a:p>
            <a:endParaRPr lang="cs-CZ" sz="3000" dirty="0" smtClean="0"/>
          </a:p>
          <a:p>
            <a:endParaRPr lang="cs-CZ" sz="3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Pěstování papriky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 polní pěstování vyséváme v krytých prostorách v první polovině března</a:t>
            </a:r>
          </a:p>
          <a:p>
            <a:r>
              <a:rPr lang="cs-CZ" dirty="0" smtClean="0"/>
              <a:t>Pro dobré vzcházení je třeba zajistit minimální teploty 20 - 22° C i v nočních hodinách</a:t>
            </a:r>
          </a:p>
          <a:p>
            <a:r>
              <a:rPr lang="cs-CZ" dirty="0" smtClean="0"/>
              <a:t>Na stanoviště vysazujeme po 15. květnu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Předpěstování</a:t>
            </a:r>
            <a:br>
              <a:rPr lang="cs-CZ" dirty="0" smtClean="0"/>
            </a:br>
            <a:r>
              <a:rPr lang="cs-CZ" dirty="0" smtClean="0"/>
              <a:t>papriky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4810" y="1600200"/>
            <a:ext cx="447199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Pikýrování</a:t>
            </a:r>
            <a:endParaRPr lang="cs-CZ" dirty="0"/>
          </a:p>
        </p:txBody>
      </p:sp>
      <p:pic>
        <p:nvPicPr>
          <p:cNvPr id="4" name="Obrázek 3" descr="756c00c8d6_63125518_o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451064" y="2692192"/>
            <a:ext cx="4759715" cy="3571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7a5f24d099_63125710_o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3372" y="428604"/>
            <a:ext cx="5000628" cy="37526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Pěstování papriky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72098"/>
          </a:xfrm>
        </p:spPr>
        <p:txBody>
          <a:bodyPr>
            <a:normAutofit/>
          </a:bodyPr>
          <a:lstStyle/>
          <a:p>
            <a:r>
              <a:rPr lang="cs-CZ" dirty="0" smtClean="0"/>
              <a:t>Nejdříve připravíme pozemek </a:t>
            </a:r>
          </a:p>
          <a:p>
            <a:r>
              <a:rPr lang="cs-CZ" dirty="0" smtClean="0"/>
              <a:t>Vysazujeme po 15. květnu, spon 0,65 x 0,25 m po dvou rostlinách nebo 0,60 x 0,15 po jedné rostlině</a:t>
            </a:r>
          </a:p>
          <a:p>
            <a:r>
              <a:rPr lang="cs-CZ" dirty="0" smtClean="0"/>
              <a:t>Asi po měsíci a půl přikopčíme zeminu a zaléváme</a:t>
            </a:r>
          </a:p>
          <a:p>
            <a:r>
              <a:rPr lang="cs-CZ" dirty="0" smtClean="0"/>
              <a:t>Průběžně plečkujeme a okopáváme</a:t>
            </a:r>
          </a:p>
          <a:p>
            <a:r>
              <a:rPr lang="cs-CZ" dirty="0" smtClean="0"/>
              <a:t>Důležitá je i ochrana proti chorobám a škůdcům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Rajče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Není příliš náročná rostlina</a:t>
            </a:r>
          </a:p>
          <a:p>
            <a:r>
              <a:rPr lang="cs-CZ" dirty="0" smtClean="0"/>
              <a:t>Dobře odolává chladu</a:t>
            </a:r>
          </a:p>
          <a:p>
            <a:r>
              <a:rPr lang="cs-CZ" dirty="0" smtClean="0"/>
              <a:t>Vyžadují teplou a chráněnou lokalitu </a:t>
            </a:r>
          </a:p>
          <a:p>
            <a:r>
              <a:rPr lang="cs-CZ" dirty="0" smtClean="0"/>
              <a:t>Půdu na podzim vyhnojíme chlévskou mrvou 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 descr="2013-02-09 13.17.4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214290"/>
            <a:ext cx="3786182" cy="28396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 descr="raj&amp;ccaron;ata u ty&amp;ccaron;k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3214686"/>
            <a:ext cx="2305050" cy="34194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Pěstování rajčat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předpěstování sadby                  provádíme výsev v březnu </a:t>
            </a:r>
          </a:p>
          <a:p>
            <a:r>
              <a:rPr lang="cs-CZ" dirty="0" smtClean="0"/>
              <a:t>Ve stadiu začátku tvorby                     pravých listů rostliny přepikýrujeme</a:t>
            </a:r>
          </a:p>
          <a:p>
            <a:r>
              <a:rPr lang="cs-CZ" dirty="0" smtClean="0"/>
              <a:t>Vysazujeme na záhon                             po 15. květnu</a:t>
            </a:r>
          </a:p>
          <a:p>
            <a:r>
              <a:rPr lang="cs-CZ" dirty="0" smtClean="0"/>
              <a:t>Během vegetace                                 přihrnujeme, okopáváme,                                  plejeme a přivazujeme                          ke kolíkům</a:t>
            </a:r>
          </a:p>
        </p:txBody>
      </p:sp>
      <p:pic>
        <p:nvPicPr>
          <p:cNvPr id="5122" name="Picture 2" descr="http://www.zahradaapriroda.cz/wp-content/uploads/2012/02/d%C4%9Blo%C5%BEn%C3%AD-l%C3%ADstky-sazeni%C4%8Dek-raj%C4%8Da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15077" y="0"/>
            <a:ext cx="2828923" cy="3143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 descr="http://www.zahradaapriroda.cz/wp-content/uploads/2012/02/d%C4%9Blo%C5%BEn%C3%AD-a-prvn%C3%AD-prav%C3%A9-l%C3%ADstky-raj%C4%8Da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3643314"/>
            <a:ext cx="2857500" cy="2667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rajčat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Nezralé (zelené) plody rajčete mohou způsobit otravu organismu </a:t>
            </a:r>
          </a:p>
          <a:p>
            <a:r>
              <a:rPr lang="cs-CZ" dirty="0" smtClean="0"/>
              <a:t>Ty zralé jsou naopak bohaté na beta karoteny a vitamín C, v trochu menší míře obsahuje také vitamín B, lykopeny </a:t>
            </a:r>
          </a:p>
          <a:p>
            <a:r>
              <a:rPr lang="cs-CZ" dirty="0" smtClean="0"/>
              <a:t>Poslouží i jako zdroj chromu a draslíku </a:t>
            </a:r>
          </a:p>
          <a:p>
            <a:r>
              <a:rPr lang="cs-CZ" dirty="0" smtClean="0"/>
              <a:t>Rajče tvoří z více než 90 % voda,      asi 5 % sacharidy a 2,5 % bílkoviny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rajčat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Mají vysoký podíl vláknin, naopak tuk neobsahují téměř žádný</a:t>
            </a:r>
          </a:p>
          <a:p>
            <a:r>
              <a:rPr lang="cs-CZ" dirty="0" smtClean="0"/>
              <a:t>Jsou velmi vhodné jako základ zdravé stravy</a:t>
            </a:r>
          </a:p>
          <a:p>
            <a:r>
              <a:rPr lang="cs-CZ" dirty="0" smtClean="0"/>
              <a:t>Vhodná jsou i na různé redukční a očistné diety, neboť mají antioxidační účinky</a:t>
            </a:r>
          </a:p>
          <a:p>
            <a:r>
              <a:rPr lang="cs-CZ" dirty="0" smtClean="0"/>
              <a:t>Podle některých studií působí blahodárně i na problémy s prostatou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ioraj&amp;ccaron;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67625" y="1500174"/>
            <a:ext cx="3452567" cy="5162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Pěstování rajčat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/>
          </a:bodyPr>
          <a:lstStyle/>
          <a:p>
            <a:r>
              <a:rPr lang="cs-CZ" dirty="0" smtClean="0"/>
              <a:t>Tyčkové odrůdy během vegetace vysazujeme k opoře a odstraňujeme boční výhony z úžlabí listů</a:t>
            </a:r>
          </a:p>
          <a:p>
            <a:r>
              <a:rPr lang="cs-CZ" dirty="0" smtClean="0"/>
              <a:t>Zajistíme pravidelnou zálivku v delších časových intervalech</a:t>
            </a:r>
          </a:p>
          <a:p>
            <a:r>
              <a:rPr lang="cs-CZ" dirty="0" smtClean="0"/>
              <a:t>Zaléváme vždy po sklizni,                                                       abychom snížili nebezpečí                                                       praskání plodů </a:t>
            </a:r>
          </a:p>
          <a:p>
            <a:r>
              <a:rPr lang="cs-CZ" dirty="0" smtClean="0"/>
              <a:t>Výhodná je zálivka podmokem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14908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3"/>
              </a:rPr>
              <a:t>http://ozahrade.webnode.cz/products/okurka-salatova/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http://ozahrade.webnode.cz/products/okurka-nakladacka/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http://ozahrade.webnode.cz/druhy-zelenin/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 smtClean="0">
                <a:hlinkClick r:id="rId6"/>
              </a:rPr>
              <a:t>://conovehonakopci.cz/?p=1349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rajcata.com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pestovani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rajcat</a:t>
            </a:r>
            <a:r>
              <a:rPr lang="cs-CZ" sz="2000" dirty="0" smtClean="0">
                <a:hlinkClick r:id="rId7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rajcata.com</a:t>
            </a:r>
            <a:r>
              <a:rPr lang="cs-CZ" sz="2000" dirty="0" smtClean="0">
                <a:hlinkClick r:id="rId8"/>
              </a:rPr>
              <a:t>/bio-</a:t>
            </a:r>
            <a:r>
              <a:rPr lang="cs-CZ" sz="2000" dirty="0" err="1" smtClean="0">
                <a:hlinkClick r:id="rId8"/>
              </a:rPr>
              <a:t>rajcata</a:t>
            </a:r>
            <a:r>
              <a:rPr lang="cs-CZ" sz="2000" dirty="0" smtClean="0">
                <a:hlinkClick r:id="rId8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http://www.</a:t>
            </a:r>
            <a:r>
              <a:rPr lang="cs-CZ" sz="2000" dirty="0" err="1" smtClean="0">
                <a:hlinkClick r:id="rId9"/>
              </a:rPr>
              <a:t>zahradaapriroda.cz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pestovani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rajcat</a:t>
            </a:r>
            <a:r>
              <a:rPr lang="cs-CZ" sz="2000" dirty="0" smtClean="0">
                <a:hlinkClick r:id="rId9"/>
              </a:rPr>
              <a:t>-ze-</a:t>
            </a:r>
            <a:r>
              <a:rPr lang="cs-CZ" sz="2000" dirty="0" err="1" smtClean="0">
                <a:hlinkClick r:id="rId9"/>
              </a:rPr>
              <a:t>seminek</a:t>
            </a:r>
            <a:r>
              <a:rPr lang="cs-CZ" sz="2000" dirty="0" smtClean="0">
                <a:hlinkClick r:id="rId9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http://www.</a:t>
            </a:r>
            <a:r>
              <a:rPr lang="cs-CZ" sz="2000" dirty="0" err="1" smtClean="0">
                <a:hlinkClick r:id="rId10"/>
              </a:rPr>
              <a:t>zahradaapriroda.cz</a:t>
            </a:r>
            <a:r>
              <a:rPr lang="cs-CZ" sz="2000" dirty="0" smtClean="0">
                <a:hlinkClick r:id="rId10"/>
              </a:rPr>
              <a:t>/</a:t>
            </a:r>
            <a:r>
              <a:rPr lang="cs-CZ" sz="2000" dirty="0" err="1" smtClean="0">
                <a:hlinkClick r:id="rId10"/>
              </a:rPr>
              <a:t>wp</a:t>
            </a:r>
            <a:r>
              <a:rPr lang="cs-CZ" sz="2000" dirty="0" smtClean="0">
                <a:hlinkClick r:id="rId10"/>
              </a:rPr>
              <a:t>-</a:t>
            </a:r>
            <a:r>
              <a:rPr lang="cs-CZ" sz="2000" dirty="0" err="1" smtClean="0">
                <a:hlinkClick r:id="rId10"/>
              </a:rPr>
              <a:t>content</a:t>
            </a:r>
            <a:r>
              <a:rPr lang="cs-CZ" sz="2000" dirty="0" smtClean="0">
                <a:hlinkClick r:id="rId10"/>
              </a:rPr>
              <a:t>/</a:t>
            </a:r>
            <a:r>
              <a:rPr lang="cs-CZ" sz="2000" dirty="0" err="1" smtClean="0">
                <a:hlinkClick r:id="rId10"/>
              </a:rPr>
              <a:t>uploads</a:t>
            </a:r>
            <a:r>
              <a:rPr lang="cs-CZ" sz="2000" dirty="0" smtClean="0">
                <a:hlinkClick r:id="rId10"/>
              </a:rPr>
              <a:t>/2012/07/p%C4%9Bstov%C3%A1n%C3%AD-okurek.</a:t>
            </a:r>
            <a:r>
              <a:rPr lang="cs-CZ" sz="2000" dirty="0" err="1" smtClean="0">
                <a:hlinkClick r:id="rId10"/>
              </a:rPr>
              <a:t>jpg</a:t>
            </a:r>
            <a:endParaRPr lang="cs-CZ" sz="2000" dirty="0" smtClean="0"/>
          </a:p>
          <a:p>
            <a:r>
              <a:rPr lang="cs-CZ" sz="2000" dirty="0" smtClean="0"/>
              <a:t>Ostatní obrázky – vlastní </a:t>
            </a:r>
            <a:r>
              <a:rPr lang="cs-CZ" sz="2000" dirty="0" smtClean="0"/>
              <a:t>zdroj – str. 3,4,9,13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575</Words>
  <Application>Microsoft Office PowerPoint</Application>
  <PresentationFormat>Předvádění na obrazovce (4:3)</PresentationFormat>
  <Paragraphs>105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</vt:lpstr>
      <vt:lpstr>Plodová zelenina</vt:lpstr>
      <vt:lpstr>Okurka</vt:lpstr>
      <vt:lpstr>Pěstování okurek</vt:lpstr>
      <vt:lpstr>Pěstování okurek</vt:lpstr>
      <vt:lpstr>Vlastnosti okurek</vt:lpstr>
      <vt:lpstr>Snímek 8</vt:lpstr>
      <vt:lpstr>Paprika</vt:lpstr>
      <vt:lpstr>Pěstování papriky</vt:lpstr>
      <vt:lpstr>Předpěstování papriky</vt:lpstr>
      <vt:lpstr>Pěstování papriky</vt:lpstr>
      <vt:lpstr>Rajče</vt:lpstr>
      <vt:lpstr>Pěstování rajčat</vt:lpstr>
      <vt:lpstr>Složení rajčat</vt:lpstr>
      <vt:lpstr>Vlastnosti rajčat</vt:lpstr>
      <vt:lpstr>Pěstování rajčat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Plodová zelenina</dc:title>
  <dc:subject>Pěstitelství 7</dc:subject>
  <dc:creator>Přibíková</dc:creator>
  <cp:lastModifiedBy>Aleš</cp:lastModifiedBy>
  <cp:revision>27</cp:revision>
  <dcterms:created xsi:type="dcterms:W3CDTF">2011-05-21T17:54:00Z</dcterms:created>
  <dcterms:modified xsi:type="dcterms:W3CDTF">2013-02-09T19:35:24Z</dcterms:modified>
</cp:coreProperties>
</file>