
<file path=[Content_Types].xml><?xml version="1.0" encoding="utf-8"?>
<Types xmlns="http://schemas.openxmlformats.org/package/2006/content-types">
  <Override PartName="/ppt/slideLayouts/slideLayout8.xml" ContentType="application/vnd.openxmlformats-officedocument.presentationml.slideLayout+xml"/>
  <Override PartName="/ppt/activeX/activeX4.xml" ContentType="application/vnd.ms-office.activeX+xml"/>
  <Override PartName="/ppt/activeX/activeX15.xml" ContentType="application/vnd.ms-office.activeX+xml"/>
  <Override PartName="/ppt/activeX/activeX17.xml" ContentType="application/vnd.ms-office.activeX+xml"/>
  <Override PartName="/ppt/activeX/activeX26.xml" ContentType="application/vnd.ms-office.activeX+xml"/>
  <Override PartName="/ppt/activeX/activeX35.xml" ContentType="application/vnd.ms-office.activeX+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activeX/activeX2.xml" ContentType="application/vnd.ms-office.activeX+xml"/>
  <Override PartName="/ppt/activeX/activeX13.xml" ContentType="application/vnd.ms-office.activeX+xml"/>
  <Override PartName="/ppt/activeX/activeX24.xml" ContentType="application/vnd.ms-office.activeX+xml"/>
  <Override PartName="/ppt/activeX/activeX33.xml" ContentType="application/vnd.ms-office.activeX+xml"/>
  <Override PartName="/ppt/activeX/activeX42.xml" ContentType="application/vnd.ms-office.activeX+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activeX/activeX11.xml" ContentType="application/vnd.ms-office.activeX+xml"/>
  <Override PartName="/ppt/activeX/activeX22.xml" ContentType="application/vnd.ms-office.activeX+xml"/>
  <Override PartName="/ppt/activeX/activeX31.xml" ContentType="application/vnd.ms-office.activeX+xml"/>
  <Override PartName="/ppt/activeX/activeX40.xml" ContentType="application/vnd.ms-office.activeX+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activeX/activeX20.xml" ContentType="application/vnd.ms-office.activeX+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activeX/activeX8.xml" ContentType="application/vnd.ms-office.activeX+xml"/>
  <Override PartName="/ppt/activeX/activeX9.xml" ContentType="application/vnd.ms-office.activeX+xml"/>
  <Override PartName="/ppt/activeX/activeX29.xml" ContentType="application/vnd.ms-office.activeX+xml"/>
  <Override PartName="/ppt/activeX/activeX38.xml" ContentType="application/vnd.ms-office.activeX+xml"/>
  <Override PartName="/ppt/activeX/activeX39.xml" ContentType="application/vnd.ms-office.activeX+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activeX/activeX6.xml" ContentType="application/vnd.ms-office.activeX+xml"/>
  <Override PartName="/ppt/activeX/activeX7.xml" ContentType="application/vnd.ms-office.activeX+xml"/>
  <Override PartName="/ppt/activeX/activeX18.xml" ContentType="application/vnd.ms-office.activeX+xml"/>
  <Override PartName="/ppt/activeX/activeX19.xml" ContentType="application/vnd.ms-office.activeX+xml"/>
  <Override PartName="/ppt/activeX/activeX27.xml" ContentType="application/vnd.ms-office.activeX+xml"/>
  <Override PartName="/ppt/activeX/activeX28.xml" ContentType="application/vnd.ms-office.activeX+xml"/>
  <Override PartName="/ppt/activeX/activeX36.xml" ContentType="application/vnd.ms-office.activeX+xml"/>
  <Override PartName="/ppt/activeX/activeX37.xml" ContentType="application/vnd.ms-office.activeX+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ms-office.activeX"/>
  <Override PartName="/ppt/activeX/activeX5.xml" ContentType="application/vnd.ms-office.activeX+xml"/>
  <Override PartName="/ppt/activeX/activeX16.xml" ContentType="application/vnd.ms-office.activeX+xml"/>
  <Override PartName="/ppt/activeX/activeX25.xml" ContentType="application/vnd.ms-office.activeX+xml"/>
  <Override PartName="/ppt/activeX/activeX34.xml" ContentType="application/vnd.ms-office.activeX+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activeX/activeX3.xml" ContentType="application/vnd.ms-office.activeX+xml"/>
  <Override PartName="/ppt/activeX/activeX14.xml" ContentType="application/vnd.ms-office.activeX+xml"/>
  <Override PartName="/ppt/activeX/activeX23.xml" ContentType="application/vnd.ms-office.activeX+xml"/>
  <Override PartName="/ppt/activeX/activeX32.xml" ContentType="application/vnd.ms-office.activeX+xml"/>
  <Override PartName="/ppt/slides/slide1.xml" ContentType="application/vnd.openxmlformats-officedocument.presentationml.slide+xml"/>
  <Default Extension="jpeg" ContentType="image/jpeg"/>
  <Override PartName="/ppt/slideLayouts/slideLayout3.xml" ContentType="application/vnd.openxmlformats-officedocument.presentationml.slideLayout+xml"/>
  <Override PartName="/ppt/activeX/activeX1.xml" ContentType="application/vnd.ms-office.activeX+xml"/>
  <Override PartName="/ppt/activeX/activeX12.xml" ContentType="application/vnd.ms-office.activeX+xml"/>
  <Override PartName="/ppt/activeX/activeX21.xml" ContentType="application/vnd.ms-office.activeX+xml"/>
  <Override PartName="/ppt/activeX/activeX30.xml" ContentType="application/vnd.ms-office.activeX+xml"/>
  <Override PartName="/ppt/activeX/activeX41.xml" ContentType="application/vnd.ms-office.activeX+xml"/>
  <Override PartName="/ppt/presentation.xml" ContentType="application/vnd.openxmlformats-officedocument.presentationml.presentation.main+xml"/>
  <Override PartName="/ppt/slideLayouts/slideLayout1.xml" ContentType="application/vnd.openxmlformats-officedocument.presentationml.slideLayout+xml"/>
  <Override PartName="/ppt/activeX/activeX10.xml" ContentType="application/vnd.ms-office.activeX+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7"/>
  </p:notesMasterIdLst>
  <p:handoutMasterIdLst>
    <p:handoutMasterId r:id="rId8"/>
  </p:handoutMasterIdLst>
  <p:sldIdLst>
    <p:sldId id="261" r:id="rId2"/>
    <p:sldId id="268" r:id="rId3"/>
    <p:sldId id="266" r:id="rId4"/>
    <p:sldId id="267" r:id="rId5"/>
    <p:sldId id="260"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58" autoAdjust="0"/>
  </p:normalViewPr>
  <p:slideViewPr>
    <p:cSldViewPr>
      <p:cViewPr varScale="1">
        <p:scale>
          <a:sx n="66" d="100"/>
          <a:sy n="66" d="100"/>
        </p:scale>
        <p:origin x="-42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_rels/activeX5.xml.rels><?xml version="1.0" encoding="UTF-8" standalone="yes"?>
<Relationships xmlns="http://schemas.openxmlformats.org/package/2006/relationships"><Relationship Id="rId1" Type="http://schemas.microsoft.com/office/2006/relationships/activeXControlBinary" Target="activeX5.bin"/></Relationships>
</file>

<file path=ppt/activeX/_rels/activeX6.xml.rels><?xml version="1.0" encoding="UTF-8" standalone="yes"?>
<Relationships xmlns="http://schemas.openxmlformats.org/package/2006/relationships"><Relationship Id="rId1" Type="http://schemas.microsoft.com/office/2006/relationships/activeXControlBinary" Target="activeX6.bin"/></Relationships>
</file>

<file path=ppt/activeX/_rels/activeX7.xml.rels><?xml version="1.0" encoding="UTF-8" standalone="yes"?>
<Relationships xmlns="http://schemas.openxmlformats.org/package/2006/relationships"><Relationship Id="rId1" Type="http://schemas.microsoft.com/office/2006/relationships/activeXControlBinary" Target="activeX7.bin"/></Relationships>
</file>

<file path=ppt/activeX/_rels/activeX8.xml.rels><?xml version="1.0" encoding="UTF-8" standalone="yes"?>
<Relationships xmlns="http://schemas.openxmlformats.org/package/2006/relationships"><Relationship Id="rId1" Type="http://schemas.microsoft.com/office/2006/relationships/activeXControlBinary" Target="activeX8.bin"/></Relationships>
</file>

<file path=ppt/activeX/_rels/activeX9.xml.rels><?xml version="1.0" encoding="UTF-8" standalone="yes"?>
<Relationships xmlns="http://schemas.openxmlformats.org/package/2006/relationships"><Relationship Id="rId1" Type="http://schemas.microsoft.com/office/2006/relationships/activeXControlBinary" Target="activeX9.bin"/></Relationships>
</file>

<file path=ppt/activeX/_rels/activeX10.xml.rels><?xml version="1.0" encoding="UTF-8" standalone="yes"?>
<Relationships xmlns="http://schemas.openxmlformats.org/package/2006/relationships"><Relationship Id="rId1" Type="http://schemas.microsoft.com/office/2006/relationships/activeXControlBinary" Target="activeX10.bin"/></Relationships>
</file>

<file path=ppt/activeX/_rels/activeX11.xml.rels><?xml version="1.0" encoding="UTF-8" standalone="yes"?>
<Relationships xmlns="http://schemas.openxmlformats.org/package/2006/relationships"><Relationship Id="rId1" Type="http://schemas.microsoft.com/office/2006/relationships/activeXControlBinary" Target="activeX11.bin"/></Relationships>
</file>

<file path=ppt/activeX/_rels/activeX12.xml.rels><?xml version="1.0" encoding="UTF-8" standalone="yes"?>
<Relationships xmlns="http://schemas.openxmlformats.org/package/2006/relationships"><Relationship Id="rId1" Type="http://schemas.microsoft.com/office/2006/relationships/activeXControlBinary" Target="activeX12.bin"/></Relationships>
</file>

<file path=ppt/activeX/_rels/activeX13.xml.rels><?xml version="1.0" encoding="UTF-8" standalone="yes"?>
<Relationships xmlns="http://schemas.openxmlformats.org/package/2006/relationships"><Relationship Id="rId1" Type="http://schemas.microsoft.com/office/2006/relationships/activeXControlBinary" Target="activeX13.bin"/></Relationships>
</file>

<file path=ppt/activeX/_rels/activeX14.xml.rels><?xml version="1.0" encoding="UTF-8" standalone="yes"?>
<Relationships xmlns="http://schemas.openxmlformats.org/package/2006/relationships"><Relationship Id="rId1" Type="http://schemas.microsoft.com/office/2006/relationships/activeXControlBinary" Target="activeX14.bin"/></Relationships>
</file>

<file path=ppt/activeX/_rels/activeX15.xml.rels><?xml version="1.0" encoding="UTF-8" standalone="yes"?>
<Relationships xmlns="http://schemas.openxmlformats.org/package/2006/relationships"><Relationship Id="rId1" Type="http://schemas.microsoft.com/office/2006/relationships/activeXControlBinary" Target="activeX15.bin"/></Relationships>
</file>

<file path=ppt/activeX/_rels/activeX16.xml.rels><?xml version="1.0" encoding="UTF-8" standalone="yes"?>
<Relationships xmlns="http://schemas.openxmlformats.org/package/2006/relationships"><Relationship Id="rId1" Type="http://schemas.microsoft.com/office/2006/relationships/activeXControlBinary" Target="activeX16.bin"/></Relationships>
</file>

<file path=ppt/activeX/_rels/activeX17.xml.rels><?xml version="1.0" encoding="UTF-8" standalone="yes"?>
<Relationships xmlns="http://schemas.openxmlformats.org/package/2006/relationships"><Relationship Id="rId1" Type="http://schemas.microsoft.com/office/2006/relationships/activeXControlBinary" Target="activeX17.bin"/></Relationships>
</file>

<file path=ppt/activeX/_rels/activeX18.xml.rels><?xml version="1.0" encoding="UTF-8" standalone="yes"?>
<Relationships xmlns="http://schemas.openxmlformats.org/package/2006/relationships"><Relationship Id="rId1" Type="http://schemas.microsoft.com/office/2006/relationships/activeXControlBinary" Target="activeX18.bin"/></Relationships>
</file>

<file path=ppt/activeX/_rels/activeX19.xml.rels><?xml version="1.0" encoding="UTF-8" standalone="yes"?>
<Relationships xmlns="http://schemas.openxmlformats.org/package/2006/relationships"><Relationship Id="rId1" Type="http://schemas.microsoft.com/office/2006/relationships/activeXControlBinary" Target="activeX19.bin"/></Relationships>
</file>

<file path=ppt/activeX/_rels/activeX20.xml.rels><?xml version="1.0" encoding="UTF-8" standalone="yes"?>
<Relationships xmlns="http://schemas.openxmlformats.org/package/2006/relationships"><Relationship Id="rId1" Type="http://schemas.microsoft.com/office/2006/relationships/activeXControlBinary" Target="activeX20.bin"/></Relationships>
</file>

<file path=ppt/activeX/_rels/activeX21.xml.rels><?xml version="1.0" encoding="UTF-8" standalone="yes"?>
<Relationships xmlns="http://schemas.openxmlformats.org/package/2006/relationships"><Relationship Id="rId1" Type="http://schemas.microsoft.com/office/2006/relationships/activeXControlBinary" Target="activeX21.bin"/></Relationships>
</file>

<file path=ppt/activeX/_rels/activeX22.xml.rels><?xml version="1.0" encoding="UTF-8" standalone="yes"?>
<Relationships xmlns="http://schemas.openxmlformats.org/package/2006/relationships"><Relationship Id="rId1" Type="http://schemas.microsoft.com/office/2006/relationships/activeXControlBinary" Target="activeX22.bin"/></Relationships>
</file>

<file path=ppt/activeX/_rels/activeX23.xml.rels><?xml version="1.0" encoding="UTF-8" standalone="yes"?>
<Relationships xmlns="http://schemas.openxmlformats.org/package/2006/relationships"><Relationship Id="rId1" Type="http://schemas.microsoft.com/office/2006/relationships/activeXControlBinary" Target="activeX23.bin"/></Relationships>
</file>

<file path=ppt/activeX/_rels/activeX24.xml.rels><?xml version="1.0" encoding="UTF-8" standalone="yes"?>
<Relationships xmlns="http://schemas.openxmlformats.org/package/2006/relationships"><Relationship Id="rId1" Type="http://schemas.microsoft.com/office/2006/relationships/activeXControlBinary" Target="activeX24.bin"/></Relationships>
</file>

<file path=ppt/activeX/_rels/activeX25.xml.rels><?xml version="1.0" encoding="UTF-8" standalone="yes"?>
<Relationships xmlns="http://schemas.openxmlformats.org/package/2006/relationships"><Relationship Id="rId1" Type="http://schemas.microsoft.com/office/2006/relationships/activeXControlBinary" Target="activeX25.bin"/></Relationships>
</file>

<file path=ppt/activeX/_rels/activeX26.xml.rels><?xml version="1.0" encoding="UTF-8" standalone="yes"?>
<Relationships xmlns="http://schemas.openxmlformats.org/package/2006/relationships"><Relationship Id="rId1" Type="http://schemas.microsoft.com/office/2006/relationships/activeXControlBinary" Target="activeX26.bin"/></Relationships>
</file>

<file path=ppt/activeX/_rels/activeX27.xml.rels><?xml version="1.0" encoding="UTF-8" standalone="yes"?>
<Relationships xmlns="http://schemas.openxmlformats.org/package/2006/relationships"><Relationship Id="rId1" Type="http://schemas.microsoft.com/office/2006/relationships/activeXControlBinary" Target="activeX27.bin"/></Relationships>
</file>

<file path=ppt/activeX/_rels/activeX28.xml.rels><?xml version="1.0" encoding="UTF-8" standalone="yes"?>
<Relationships xmlns="http://schemas.openxmlformats.org/package/2006/relationships"><Relationship Id="rId1" Type="http://schemas.microsoft.com/office/2006/relationships/activeXControlBinary" Target="activeX28.bin"/></Relationships>
</file>

<file path=ppt/activeX/_rels/activeX29.xml.rels><?xml version="1.0" encoding="UTF-8" standalone="yes"?>
<Relationships xmlns="http://schemas.openxmlformats.org/package/2006/relationships"><Relationship Id="rId1" Type="http://schemas.microsoft.com/office/2006/relationships/activeXControlBinary" Target="activeX29.bin"/></Relationships>
</file>

<file path=ppt/activeX/_rels/activeX30.xml.rels><?xml version="1.0" encoding="UTF-8" standalone="yes"?>
<Relationships xmlns="http://schemas.openxmlformats.org/package/2006/relationships"><Relationship Id="rId1" Type="http://schemas.microsoft.com/office/2006/relationships/activeXControlBinary" Target="activeX30.bin"/></Relationships>
</file>

<file path=ppt/activeX/_rels/activeX31.xml.rels><?xml version="1.0" encoding="UTF-8" standalone="yes"?>
<Relationships xmlns="http://schemas.openxmlformats.org/package/2006/relationships"><Relationship Id="rId1" Type="http://schemas.microsoft.com/office/2006/relationships/activeXControlBinary" Target="activeX31.bin"/></Relationships>
</file>

<file path=ppt/activeX/_rels/activeX32.xml.rels><?xml version="1.0" encoding="UTF-8" standalone="yes"?>
<Relationships xmlns="http://schemas.openxmlformats.org/package/2006/relationships"><Relationship Id="rId1" Type="http://schemas.microsoft.com/office/2006/relationships/activeXControlBinary" Target="activeX32.bin"/></Relationships>
</file>

<file path=ppt/activeX/_rels/activeX33.xml.rels><?xml version="1.0" encoding="UTF-8" standalone="yes"?>
<Relationships xmlns="http://schemas.openxmlformats.org/package/2006/relationships"><Relationship Id="rId1" Type="http://schemas.microsoft.com/office/2006/relationships/activeXControlBinary" Target="activeX33.bin"/></Relationships>
</file>

<file path=ppt/activeX/_rels/activeX34.xml.rels><?xml version="1.0" encoding="UTF-8" standalone="yes"?>
<Relationships xmlns="http://schemas.openxmlformats.org/package/2006/relationships"><Relationship Id="rId1" Type="http://schemas.microsoft.com/office/2006/relationships/activeXControlBinary" Target="activeX34.bin"/></Relationships>
</file>

<file path=ppt/activeX/_rels/activeX35.xml.rels><?xml version="1.0" encoding="UTF-8" standalone="yes"?>
<Relationships xmlns="http://schemas.openxmlformats.org/package/2006/relationships"><Relationship Id="rId1" Type="http://schemas.microsoft.com/office/2006/relationships/activeXControlBinary" Target="activeX35.bin"/></Relationships>
</file>

<file path=ppt/activeX/_rels/activeX36.xml.rels><?xml version="1.0" encoding="UTF-8" standalone="yes"?>
<Relationships xmlns="http://schemas.openxmlformats.org/package/2006/relationships"><Relationship Id="rId1" Type="http://schemas.microsoft.com/office/2006/relationships/activeXControlBinary" Target="activeX36.bin"/></Relationships>
</file>

<file path=ppt/activeX/_rels/activeX37.xml.rels><?xml version="1.0" encoding="UTF-8" standalone="yes"?>
<Relationships xmlns="http://schemas.openxmlformats.org/package/2006/relationships"><Relationship Id="rId1" Type="http://schemas.microsoft.com/office/2006/relationships/activeXControlBinary" Target="activeX37.bin"/></Relationships>
</file>

<file path=ppt/activeX/_rels/activeX38.xml.rels><?xml version="1.0" encoding="UTF-8" standalone="yes"?>
<Relationships xmlns="http://schemas.openxmlformats.org/package/2006/relationships"><Relationship Id="rId1" Type="http://schemas.microsoft.com/office/2006/relationships/activeXControlBinary" Target="activeX38.bin"/></Relationships>
</file>

<file path=ppt/activeX/_rels/activeX39.xml.rels><?xml version="1.0" encoding="UTF-8" standalone="yes"?>
<Relationships xmlns="http://schemas.openxmlformats.org/package/2006/relationships"><Relationship Id="rId1" Type="http://schemas.microsoft.com/office/2006/relationships/activeXControlBinary" Target="activeX39.bin"/></Relationships>
</file>

<file path=ppt/activeX/_rels/activeX40.xml.rels><?xml version="1.0" encoding="UTF-8" standalone="yes"?>
<Relationships xmlns="http://schemas.openxmlformats.org/package/2006/relationships"><Relationship Id="rId1" Type="http://schemas.microsoft.com/office/2006/relationships/activeXControlBinary" Target="activeX40.bin"/></Relationships>
</file>

<file path=ppt/activeX/_rels/activeX41.xml.rels><?xml version="1.0" encoding="UTF-8" standalone="yes"?>
<Relationships xmlns="http://schemas.openxmlformats.org/package/2006/relationships"><Relationship Id="rId1" Type="http://schemas.microsoft.com/office/2006/relationships/activeXControlBinary" Target="activeX41.bin"/></Relationships>
</file>

<file path=ppt/activeX/_rels/activeX42.xml.rels><?xml version="1.0" encoding="UTF-8" standalone="yes"?>
<Relationships xmlns="http://schemas.openxmlformats.org/package/2006/relationships"><Relationship Id="rId1" Type="http://schemas.microsoft.com/office/2006/relationships/activeXControlBinary" Target="activeX42.bin"/></Relationships>
</file>

<file path=ppt/activeX/activeX1.xml><?xml version="1.0" encoding="utf-8"?>
<ax:ocx xmlns:ax="http://schemas.microsoft.com/office/2006/activeX" xmlns:r="http://schemas.openxmlformats.org/officeDocument/2006/relationships" ax:classid="{5512D11A-5CC6-11CF-8D67-00AA00BDCE1D}" ax:persistence="persistStream" r:id="rId1"/>
</file>

<file path=ppt/activeX/activeX2.xml><?xml version="1.0" encoding="utf-8"?>
<ax:ocx xmlns:ax="http://schemas.microsoft.com/office/2006/activeX" xmlns:r="http://schemas.openxmlformats.org/officeDocument/2006/relationships" ax:classid="{5512D11A-5CC6-11CF-8D67-00AA00BDCE1D}" ax:persistence="persistStream" r:id="rId1"/>
</file>

<file path=ppt/activeX/activeX3.xml><?xml version="1.0" encoding="utf-8"?>
<ax:ocx xmlns:ax="http://schemas.microsoft.com/office/2006/activeX" xmlns:r="http://schemas.openxmlformats.org/officeDocument/2006/relationships" ax:classid="{5512D11A-5CC6-11CF-8D67-00AA00BDCE1D}" ax:persistence="persistStream" r:id="rId1"/>
</file>

<file path=ppt/activeX/activeX4.xml><?xml version="1.0" encoding="utf-8"?>
<ax:ocx xmlns:ax="http://schemas.microsoft.com/office/2006/activeX" xmlns:r="http://schemas.openxmlformats.org/officeDocument/2006/relationships" ax:classid="{5512D11A-5CC6-11CF-8D67-00AA00BDCE1D}" ax:persistence="persistStream" r:id="rId1"/>
</file>

<file path=ppt/activeX/activeX5.xml><?xml version="1.0" encoding="utf-8"?>
<ax:ocx xmlns:ax="http://schemas.microsoft.com/office/2006/activeX" xmlns:r="http://schemas.openxmlformats.org/officeDocument/2006/relationships" ax:classid="{5512D11A-5CC6-11CF-8D67-00AA00BDCE1D}" ax:persistence="persistStream" r:id="rId1"/>
</file>

<file path=ppt/activeX/activeX6.xml><?xml version="1.0" encoding="utf-8"?>
<ax:ocx xmlns:ax="http://schemas.microsoft.com/office/2006/activeX" xmlns:r="http://schemas.openxmlformats.org/officeDocument/2006/relationships" ax:classid="{5512D11A-5CC6-11CF-8D67-00AA00BDCE1D}" ax:persistence="persistStream" r:id="rId1"/>
</file>

<file path=ppt/activeX/activeX7.xml><?xml version="1.0" encoding="utf-8"?>
<ax:ocx xmlns:ax="http://schemas.microsoft.com/office/2006/activeX" xmlns:r="http://schemas.openxmlformats.org/officeDocument/2006/relationships" ax:classid="{5512D11A-5CC6-11CF-8D67-00AA00BDCE1D}" ax:persistence="persistStream" r:id="rId1"/>
</file>

<file path=ppt/activeX/activeX8.xml><?xml version="1.0" encoding="utf-8"?>
<ax:ocx xmlns:ax="http://schemas.microsoft.com/office/2006/activeX" xmlns:r="http://schemas.openxmlformats.org/officeDocument/2006/relationships" ax:classid="{5512D11A-5CC6-11CF-8D67-00AA00BDCE1D}" ax:persistence="persistStream" r:id="rId1"/>
</file>

<file path=ppt/activeX/activeX9.xml><?xml version="1.0" encoding="utf-8"?>
<ax:ocx xmlns:ax="http://schemas.microsoft.com/office/2006/activeX" xmlns:r="http://schemas.openxmlformats.org/officeDocument/2006/relationships" ax:classid="{5512D11A-5CC6-11CF-8D67-00AA00BDCE1D}" ax:persistence="persistStream" r:id="rId1"/>
</file>

<file path=ppt/activeX/activeX10.xml><?xml version="1.0" encoding="utf-8"?>
<ax:ocx xmlns:ax="http://schemas.microsoft.com/office/2006/activeX" xmlns:r="http://schemas.openxmlformats.org/officeDocument/2006/relationships" ax:classid="{5512D11A-5CC6-11CF-8D67-00AA00BDCE1D}" ax:persistence="persistStream" r:id="rId1"/>
</file>

<file path=ppt/activeX/activeX11.xml><?xml version="1.0" encoding="utf-8"?>
<ax:ocx xmlns:ax="http://schemas.microsoft.com/office/2006/activeX" xmlns:r="http://schemas.openxmlformats.org/officeDocument/2006/relationships" ax:classid="{5512D11A-5CC6-11CF-8D67-00AA00BDCE1D}" ax:persistence="persistStream" r:id="rId1"/>
</file>

<file path=ppt/activeX/activeX12.xml><?xml version="1.0" encoding="utf-8"?>
<ax:ocx xmlns:ax="http://schemas.microsoft.com/office/2006/activeX" xmlns:r="http://schemas.openxmlformats.org/officeDocument/2006/relationships" ax:classid="{5512D11A-5CC6-11CF-8D67-00AA00BDCE1D}" ax:persistence="persistStream" r:id="rId1"/>
</file>

<file path=ppt/activeX/activeX13.xml><?xml version="1.0" encoding="utf-8"?>
<ax:ocx xmlns:ax="http://schemas.microsoft.com/office/2006/activeX" xmlns:r="http://schemas.openxmlformats.org/officeDocument/2006/relationships" ax:classid="{5512D11A-5CC6-11CF-8D67-00AA00BDCE1D}" ax:persistence="persistStream" r:id="rId1"/>
</file>

<file path=ppt/activeX/activeX14.xml><?xml version="1.0" encoding="utf-8"?>
<ax:ocx xmlns:ax="http://schemas.microsoft.com/office/2006/activeX" xmlns:r="http://schemas.openxmlformats.org/officeDocument/2006/relationships" ax:classid="{5512D11A-5CC6-11CF-8D67-00AA00BDCE1D}" ax:persistence="persistStream" r:id="rId1"/>
</file>

<file path=ppt/activeX/activeX15.xml><?xml version="1.0" encoding="utf-8"?>
<ax:ocx xmlns:ax="http://schemas.microsoft.com/office/2006/activeX" xmlns:r="http://schemas.openxmlformats.org/officeDocument/2006/relationships" ax:classid="{5512D11A-5CC6-11CF-8D67-00AA00BDCE1D}" ax:persistence="persistStream" r:id="rId1"/>
</file>

<file path=ppt/activeX/activeX16.xml><?xml version="1.0" encoding="utf-8"?>
<ax:ocx xmlns:ax="http://schemas.microsoft.com/office/2006/activeX" xmlns:r="http://schemas.openxmlformats.org/officeDocument/2006/relationships" ax:classid="{5512D11A-5CC6-11CF-8D67-00AA00BDCE1D}" ax:persistence="persistStream" r:id="rId1"/>
</file>

<file path=ppt/activeX/activeX17.xml><?xml version="1.0" encoding="utf-8"?>
<ax:ocx xmlns:ax="http://schemas.microsoft.com/office/2006/activeX" xmlns:r="http://schemas.openxmlformats.org/officeDocument/2006/relationships" ax:classid="{5512D11A-5CC6-11CF-8D67-00AA00BDCE1D}" ax:persistence="persistStream" r:id="rId1"/>
</file>

<file path=ppt/activeX/activeX18.xml><?xml version="1.0" encoding="utf-8"?>
<ax:ocx xmlns:ax="http://schemas.microsoft.com/office/2006/activeX" xmlns:r="http://schemas.openxmlformats.org/officeDocument/2006/relationships" ax:classid="{5512D11A-5CC6-11CF-8D67-00AA00BDCE1D}" ax:persistence="persistStream" r:id="rId1"/>
</file>

<file path=ppt/activeX/activeX19.xml><?xml version="1.0" encoding="utf-8"?>
<ax:ocx xmlns:ax="http://schemas.microsoft.com/office/2006/activeX" xmlns:r="http://schemas.openxmlformats.org/officeDocument/2006/relationships" ax:classid="{5512D11A-5CC6-11CF-8D67-00AA00BDCE1D}" ax:persistence="persistStream" r:id="rId1"/>
</file>

<file path=ppt/activeX/activeX20.xml><?xml version="1.0" encoding="utf-8"?>
<ax:ocx xmlns:ax="http://schemas.microsoft.com/office/2006/activeX" xmlns:r="http://schemas.openxmlformats.org/officeDocument/2006/relationships" ax:classid="{5512D11A-5CC6-11CF-8D67-00AA00BDCE1D}" ax:persistence="persistStream" r:id="rId1"/>
</file>

<file path=ppt/activeX/activeX21.xml><?xml version="1.0" encoding="utf-8"?>
<ax:ocx xmlns:ax="http://schemas.microsoft.com/office/2006/activeX" xmlns:r="http://schemas.openxmlformats.org/officeDocument/2006/relationships" ax:classid="{5512D11C-5CC6-11CF-8D67-00AA00BDCE1D}" ax:persistence="persistStream" r:id="rId1"/>
</file>

<file path=ppt/activeX/activeX22.xml><?xml version="1.0" encoding="utf-8"?>
<ax:ocx xmlns:ax="http://schemas.microsoft.com/office/2006/activeX" xmlns:r="http://schemas.openxmlformats.org/officeDocument/2006/relationships" ax:classid="{5512D11A-5CC6-11CF-8D67-00AA00BDCE1D}" ax:persistence="persistStream" r:id="rId1"/>
</file>

<file path=ppt/activeX/activeX23.xml><?xml version="1.0" encoding="utf-8"?>
<ax:ocx xmlns:ax="http://schemas.microsoft.com/office/2006/activeX" xmlns:r="http://schemas.openxmlformats.org/officeDocument/2006/relationships" ax:classid="{5512D11A-5CC6-11CF-8D67-00AA00BDCE1D}" ax:persistence="persistStream" r:id="rId1"/>
</file>

<file path=ppt/activeX/activeX24.xml><?xml version="1.0" encoding="utf-8"?>
<ax:ocx xmlns:ax="http://schemas.microsoft.com/office/2006/activeX" xmlns:r="http://schemas.openxmlformats.org/officeDocument/2006/relationships" ax:classid="{5512D11A-5CC6-11CF-8D67-00AA00BDCE1D}" ax:persistence="persistStream" r:id="rId1"/>
</file>

<file path=ppt/activeX/activeX25.xml><?xml version="1.0" encoding="utf-8"?>
<ax:ocx xmlns:ax="http://schemas.microsoft.com/office/2006/activeX" xmlns:r="http://schemas.openxmlformats.org/officeDocument/2006/relationships" ax:classid="{5512D11A-5CC6-11CF-8D67-00AA00BDCE1D}" ax:persistence="persistStream" r:id="rId1"/>
</file>

<file path=ppt/activeX/activeX26.xml><?xml version="1.0" encoding="utf-8"?>
<ax:ocx xmlns:ax="http://schemas.microsoft.com/office/2006/activeX" xmlns:r="http://schemas.openxmlformats.org/officeDocument/2006/relationships" ax:classid="{5512D11A-5CC6-11CF-8D67-00AA00BDCE1D}" ax:persistence="persistStream" r:id="rId1"/>
</file>

<file path=ppt/activeX/activeX27.xml><?xml version="1.0" encoding="utf-8"?>
<ax:ocx xmlns:ax="http://schemas.microsoft.com/office/2006/activeX" xmlns:r="http://schemas.openxmlformats.org/officeDocument/2006/relationships" ax:classid="{5512D11A-5CC6-11CF-8D67-00AA00BDCE1D}" ax:persistence="persistStream" r:id="rId1"/>
</file>

<file path=ppt/activeX/activeX28.xml><?xml version="1.0" encoding="utf-8"?>
<ax:ocx xmlns:ax="http://schemas.microsoft.com/office/2006/activeX" xmlns:r="http://schemas.openxmlformats.org/officeDocument/2006/relationships" ax:classid="{5512D11A-5CC6-11CF-8D67-00AA00BDCE1D}" ax:persistence="persistStream" r:id="rId1"/>
</file>

<file path=ppt/activeX/activeX29.xml><?xml version="1.0" encoding="utf-8"?>
<ax:ocx xmlns:ax="http://schemas.microsoft.com/office/2006/activeX" xmlns:r="http://schemas.openxmlformats.org/officeDocument/2006/relationships" ax:classid="{5512D11A-5CC6-11CF-8D67-00AA00BDCE1D}" ax:persistence="persistStream" r:id="rId1"/>
</file>

<file path=ppt/activeX/activeX30.xml><?xml version="1.0" encoding="utf-8"?>
<ax:ocx xmlns:ax="http://schemas.microsoft.com/office/2006/activeX" xmlns:r="http://schemas.openxmlformats.org/officeDocument/2006/relationships" ax:classid="{5512D11A-5CC6-11CF-8D67-00AA00BDCE1D}" ax:persistence="persistStream" r:id="rId1"/>
</file>

<file path=ppt/activeX/activeX31.xml><?xml version="1.0" encoding="utf-8"?>
<ax:ocx xmlns:ax="http://schemas.microsoft.com/office/2006/activeX" xmlns:r="http://schemas.openxmlformats.org/officeDocument/2006/relationships" ax:classid="{5512D11A-5CC6-11CF-8D67-00AA00BDCE1D}" ax:persistence="persistStream" r:id="rId1"/>
</file>

<file path=ppt/activeX/activeX32.xml><?xml version="1.0" encoding="utf-8"?>
<ax:ocx xmlns:ax="http://schemas.microsoft.com/office/2006/activeX" xmlns:r="http://schemas.openxmlformats.org/officeDocument/2006/relationships" ax:classid="{5512D11A-5CC6-11CF-8D67-00AA00BDCE1D}" ax:persistence="persistStream" r:id="rId1"/>
</file>

<file path=ppt/activeX/activeX33.xml><?xml version="1.0" encoding="utf-8"?>
<ax:ocx xmlns:ax="http://schemas.microsoft.com/office/2006/activeX" xmlns:r="http://schemas.openxmlformats.org/officeDocument/2006/relationships" ax:classid="{5512D11A-5CC6-11CF-8D67-00AA00BDCE1D}" ax:persistence="persistStream" r:id="rId1"/>
</file>

<file path=ppt/activeX/activeX34.xml><?xml version="1.0" encoding="utf-8"?>
<ax:ocx xmlns:ax="http://schemas.microsoft.com/office/2006/activeX" xmlns:r="http://schemas.openxmlformats.org/officeDocument/2006/relationships" ax:classid="{5512D11A-5CC6-11CF-8D67-00AA00BDCE1D}" ax:persistence="persistStream" r:id="rId1"/>
</file>

<file path=ppt/activeX/activeX35.xml><?xml version="1.0" encoding="utf-8"?>
<ax:ocx xmlns:ax="http://schemas.microsoft.com/office/2006/activeX" xmlns:r="http://schemas.openxmlformats.org/officeDocument/2006/relationships" ax:classid="{5512D11A-5CC6-11CF-8D67-00AA00BDCE1D}" ax:persistence="persistStream" r:id="rId1"/>
</file>

<file path=ppt/activeX/activeX36.xml><?xml version="1.0" encoding="utf-8"?>
<ax:ocx xmlns:ax="http://schemas.microsoft.com/office/2006/activeX" xmlns:r="http://schemas.openxmlformats.org/officeDocument/2006/relationships" ax:classid="{5512D11A-5CC6-11CF-8D67-00AA00BDCE1D}" ax:persistence="persistStream" r:id="rId1"/>
</file>

<file path=ppt/activeX/activeX37.xml><?xml version="1.0" encoding="utf-8"?>
<ax:ocx xmlns:ax="http://schemas.microsoft.com/office/2006/activeX" xmlns:r="http://schemas.openxmlformats.org/officeDocument/2006/relationships" ax:classid="{5512D11A-5CC6-11CF-8D67-00AA00BDCE1D}" ax:persistence="persistStream" r:id="rId1"/>
</file>

<file path=ppt/activeX/activeX38.xml><?xml version="1.0" encoding="utf-8"?>
<ax:ocx xmlns:ax="http://schemas.microsoft.com/office/2006/activeX" xmlns:r="http://schemas.openxmlformats.org/officeDocument/2006/relationships" ax:classid="{5512D11A-5CC6-11CF-8D67-00AA00BDCE1D}" ax:persistence="persistStream" r:id="rId1"/>
</file>

<file path=ppt/activeX/activeX39.xml><?xml version="1.0" encoding="utf-8"?>
<ax:ocx xmlns:ax="http://schemas.microsoft.com/office/2006/activeX" xmlns:r="http://schemas.openxmlformats.org/officeDocument/2006/relationships" ax:classid="{5512D11A-5CC6-11CF-8D67-00AA00BDCE1D}" ax:persistence="persistStream" r:id="rId1"/>
</file>

<file path=ppt/activeX/activeX40.xml><?xml version="1.0" encoding="utf-8"?>
<ax:ocx xmlns:ax="http://schemas.microsoft.com/office/2006/activeX" xmlns:r="http://schemas.openxmlformats.org/officeDocument/2006/relationships" ax:classid="{5512D11A-5CC6-11CF-8D67-00AA00BDCE1D}" ax:persistence="persistStream" r:id="rId1"/>
</file>

<file path=ppt/activeX/activeX41.xml><?xml version="1.0" encoding="utf-8"?>
<ax:ocx xmlns:ax="http://schemas.microsoft.com/office/2006/activeX" xmlns:r="http://schemas.openxmlformats.org/officeDocument/2006/relationships" ax:classid="{5512D11A-5CC6-11CF-8D67-00AA00BDCE1D}" ax:persistence="persistStream" r:id="rId1"/>
</file>

<file path=ppt/activeX/activeX42.xml><?xml version="1.0" encoding="utf-8"?>
<ax:ocx xmlns:ax="http://schemas.microsoft.com/office/2006/activeX" xmlns:r="http://schemas.openxmlformats.org/officeDocument/2006/relationships" ax:classid="{5512D11C-5CC6-11CF-8D67-00AA00BDCE1D}" ax:persistence="persistStream" r:id="rId1"/>
</file>

<file path=ppt/drawings/_rels/vmlDrawing1.v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image" Target="../media/image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692CDFC-8FD0-49DC-A0A4-ED42502CDC35}" type="datetimeFigureOut">
              <a:rPr lang="cs-CZ" smtClean="0"/>
              <a:pPr/>
              <a:t>28.1.2013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EC2A71F-541F-4D21-B04C-84FAB2006B03}" type="slidenum">
              <a:rPr lang="cs-CZ" smtClean="0"/>
              <a:pPr/>
              <a:t>‹#›</a:t>
            </a:fld>
            <a:endParaRPr lang="cs-CZ"/>
          </a:p>
        </p:txBody>
      </p:sp>
    </p:spTree>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7D9224-DE73-446D-BF98-EEBBFC187DC5}" type="datetimeFigureOut">
              <a:rPr lang="cs-CZ" smtClean="0"/>
              <a:pPr/>
              <a:t>28.1.2013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561369-3170-43D5-BE99-2362ADE0537C}" type="slidenum">
              <a:rPr lang="cs-CZ" smtClean="0"/>
              <a:pPr/>
              <a:t>‹#›</a:t>
            </a:fld>
            <a:endParaRPr lang="cs-CZ"/>
          </a:p>
        </p:txBody>
      </p:sp>
    </p:spTree>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923685F3-E133-4858-B294-0C6E49408448}" type="datetime1">
              <a:rPr lang="cs-CZ" smtClean="0"/>
              <a:pPr/>
              <a:t>28.1.2013</a:t>
            </a:fld>
            <a:endParaRPr lang="cs-CZ"/>
          </a:p>
        </p:txBody>
      </p:sp>
      <p:sp>
        <p:nvSpPr>
          <p:cNvPr id="17" name="Zástupný symbol pro zápatí 16"/>
          <p:cNvSpPr>
            <a:spLocks noGrp="1"/>
          </p:cNvSpPr>
          <p:nvPr>
            <p:ph type="ftr" sz="quarter" idx="11"/>
          </p:nvPr>
        </p:nvSpPr>
        <p:spPr/>
        <p:txBody>
          <a:bodyPr/>
          <a:lstStyle/>
          <a:p>
            <a:r>
              <a:rPr lang="cs-CZ" smtClean="0"/>
              <a:t>EU do škol</a:t>
            </a:r>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83FA5E7F-1F9C-46F3-BFDD-38517685D8EC}"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65F9F2B9-68B8-4300-A6EA-D1F6D8B8F950}" type="datetime1">
              <a:rPr lang="cs-CZ" smtClean="0"/>
              <a:pPr/>
              <a:t>28.1.2013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13E955E-D009-4903-8C19-D9F05332AE09}" type="datetime1">
              <a:rPr lang="cs-CZ" smtClean="0"/>
              <a:pPr/>
              <a:t>28.1.2013</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r>
              <a:rPr lang="cs-CZ" smtClean="0"/>
              <a:t>EU do škol</a:t>
            </a:r>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CBB2F36-BD2C-49D8-8191-9D7331C24EE2}" type="datetime1">
              <a:rPr lang="cs-CZ" smtClean="0"/>
              <a:pPr/>
              <a:t>28.1.2013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502112E3-0750-447A-90FE-A30DF891D1BB}" type="datetime1">
              <a:rPr lang="cs-CZ" smtClean="0"/>
              <a:pPr/>
              <a:t>28.1.2013</a:t>
            </a:fld>
            <a:endParaRPr lang="cs-CZ"/>
          </a:p>
        </p:txBody>
      </p:sp>
      <p:sp>
        <p:nvSpPr>
          <p:cNvPr id="8" name="Zástupný symbol pro zápatí 7"/>
          <p:cNvSpPr>
            <a:spLocks noGrp="1"/>
          </p:cNvSpPr>
          <p:nvPr>
            <p:ph type="ftr" sz="quarter" idx="11"/>
          </p:nvPr>
        </p:nvSpPr>
        <p:spPr/>
        <p:txBody>
          <a:bodyPr/>
          <a:lstStyle/>
          <a:p>
            <a:r>
              <a:rPr lang="cs-CZ" smtClean="0"/>
              <a:t>EU do škol</a:t>
            </a:r>
            <a:endParaRPr lang="cs-CZ"/>
          </a:p>
        </p:txBody>
      </p:sp>
      <p:sp>
        <p:nvSpPr>
          <p:cNvPr id="9" name="Zástupný symbol pro číslo snímku 8"/>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CAC3B8B-2BE7-46BD-AD0D-1A575DB0D3E0}" type="datetime1">
              <a:rPr lang="cs-CZ" smtClean="0"/>
              <a:pPr/>
              <a:t>28.1.2013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28.1.2013</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A85B0D9D-E761-40AC-B6CF-0CC5B762B30E}" type="datetime1">
              <a:rPr lang="cs-CZ" smtClean="0"/>
              <a:pPr/>
              <a:t>28.1.2013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6988B553-629D-4CD8-A611-8DB37B3A896B}" type="datetime1">
              <a:rPr lang="cs-CZ" smtClean="0"/>
              <a:pPr/>
              <a:t>28.1.2013</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r>
              <a:rPr lang="cs-CZ" smtClean="0"/>
              <a:t>EU do škol</a:t>
            </a:r>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F122096-18D7-4782-B560-593545B1ED3F}" type="datetime1">
              <a:rPr lang="cs-CZ" smtClean="0"/>
              <a:pPr/>
              <a:t>28.1.2013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1A7F02A-1B24-4407-AB42-6A36ABE131B3}" type="datetime1">
              <a:rPr lang="cs-CZ" smtClean="0"/>
              <a:pPr/>
              <a:t>28.1.2013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23C3DFD-CF4D-4908-AC01-BBB60C592872}" type="datetime1">
              <a:rPr lang="cs-CZ" smtClean="0"/>
              <a:pPr/>
              <a:t>28.1.2013</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r>
              <a:rPr lang="cs-CZ" smtClean="0"/>
              <a:t>EU do škol</a:t>
            </a:r>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3FA5E7F-1F9C-46F3-BFDD-38517685D8E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control" Target="../activeX/activeX7.xml"/><Relationship Id="rId13" Type="http://schemas.openxmlformats.org/officeDocument/2006/relationships/control" Target="../activeX/activeX12.xml"/><Relationship Id="rId18" Type="http://schemas.openxmlformats.org/officeDocument/2006/relationships/control" Target="../activeX/activeX17.xml"/><Relationship Id="rId26" Type="http://schemas.openxmlformats.org/officeDocument/2006/relationships/control" Target="../activeX/activeX25.xml"/><Relationship Id="rId39" Type="http://schemas.openxmlformats.org/officeDocument/2006/relationships/control" Target="../activeX/activeX38.xml"/><Relationship Id="rId3" Type="http://schemas.openxmlformats.org/officeDocument/2006/relationships/control" Target="../activeX/activeX2.xml"/><Relationship Id="rId21" Type="http://schemas.openxmlformats.org/officeDocument/2006/relationships/control" Target="../activeX/activeX20.xml"/><Relationship Id="rId34" Type="http://schemas.openxmlformats.org/officeDocument/2006/relationships/control" Target="../activeX/activeX33.xml"/><Relationship Id="rId42" Type="http://schemas.openxmlformats.org/officeDocument/2006/relationships/control" Target="../activeX/activeX41.xml"/><Relationship Id="rId7" Type="http://schemas.openxmlformats.org/officeDocument/2006/relationships/control" Target="../activeX/activeX6.xml"/><Relationship Id="rId12" Type="http://schemas.openxmlformats.org/officeDocument/2006/relationships/control" Target="../activeX/activeX11.xml"/><Relationship Id="rId17" Type="http://schemas.openxmlformats.org/officeDocument/2006/relationships/control" Target="../activeX/activeX16.xml"/><Relationship Id="rId25" Type="http://schemas.openxmlformats.org/officeDocument/2006/relationships/control" Target="../activeX/activeX24.xml"/><Relationship Id="rId33" Type="http://schemas.openxmlformats.org/officeDocument/2006/relationships/control" Target="../activeX/activeX32.xml"/><Relationship Id="rId38" Type="http://schemas.openxmlformats.org/officeDocument/2006/relationships/control" Target="../activeX/activeX37.xml"/><Relationship Id="rId2" Type="http://schemas.openxmlformats.org/officeDocument/2006/relationships/control" Target="../activeX/activeX1.xml"/><Relationship Id="rId16" Type="http://schemas.openxmlformats.org/officeDocument/2006/relationships/control" Target="../activeX/activeX15.xml"/><Relationship Id="rId20" Type="http://schemas.openxmlformats.org/officeDocument/2006/relationships/control" Target="../activeX/activeX19.xml"/><Relationship Id="rId29" Type="http://schemas.openxmlformats.org/officeDocument/2006/relationships/control" Target="../activeX/activeX28.xml"/><Relationship Id="rId41" Type="http://schemas.openxmlformats.org/officeDocument/2006/relationships/control" Target="../activeX/activeX40.xml"/><Relationship Id="rId1" Type="http://schemas.openxmlformats.org/officeDocument/2006/relationships/vmlDrawing" Target="../drawings/vmlDrawing1.vml"/><Relationship Id="rId6" Type="http://schemas.openxmlformats.org/officeDocument/2006/relationships/control" Target="../activeX/activeX5.xml"/><Relationship Id="rId11" Type="http://schemas.openxmlformats.org/officeDocument/2006/relationships/control" Target="../activeX/activeX10.xml"/><Relationship Id="rId24" Type="http://schemas.openxmlformats.org/officeDocument/2006/relationships/control" Target="../activeX/activeX23.xml"/><Relationship Id="rId32" Type="http://schemas.openxmlformats.org/officeDocument/2006/relationships/control" Target="../activeX/activeX31.xml"/><Relationship Id="rId37" Type="http://schemas.openxmlformats.org/officeDocument/2006/relationships/control" Target="../activeX/activeX36.xml"/><Relationship Id="rId40" Type="http://schemas.openxmlformats.org/officeDocument/2006/relationships/control" Target="../activeX/activeX39.xml"/><Relationship Id="rId5" Type="http://schemas.openxmlformats.org/officeDocument/2006/relationships/control" Target="../activeX/activeX4.xml"/><Relationship Id="rId15" Type="http://schemas.openxmlformats.org/officeDocument/2006/relationships/control" Target="../activeX/activeX14.xml"/><Relationship Id="rId23" Type="http://schemas.openxmlformats.org/officeDocument/2006/relationships/control" Target="../activeX/activeX22.xml"/><Relationship Id="rId28" Type="http://schemas.openxmlformats.org/officeDocument/2006/relationships/control" Target="../activeX/activeX27.xml"/><Relationship Id="rId36" Type="http://schemas.openxmlformats.org/officeDocument/2006/relationships/control" Target="../activeX/activeX35.xml"/><Relationship Id="rId10" Type="http://schemas.openxmlformats.org/officeDocument/2006/relationships/control" Target="../activeX/activeX9.xml"/><Relationship Id="rId19" Type="http://schemas.openxmlformats.org/officeDocument/2006/relationships/control" Target="../activeX/activeX18.xml"/><Relationship Id="rId31" Type="http://schemas.openxmlformats.org/officeDocument/2006/relationships/control" Target="../activeX/activeX30.xml"/><Relationship Id="rId44" Type="http://schemas.openxmlformats.org/officeDocument/2006/relationships/slideLayout" Target="../slideLayouts/slideLayout7.xml"/><Relationship Id="rId4" Type="http://schemas.openxmlformats.org/officeDocument/2006/relationships/control" Target="../activeX/activeX3.xml"/><Relationship Id="rId9" Type="http://schemas.openxmlformats.org/officeDocument/2006/relationships/control" Target="../activeX/activeX8.xml"/><Relationship Id="rId14" Type="http://schemas.openxmlformats.org/officeDocument/2006/relationships/control" Target="../activeX/activeX13.xml"/><Relationship Id="rId22" Type="http://schemas.openxmlformats.org/officeDocument/2006/relationships/control" Target="../activeX/activeX21.xml"/><Relationship Id="rId27" Type="http://schemas.openxmlformats.org/officeDocument/2006/relationships/control" Target="../activeX/activeX26.xml"/><Relationship Id="rId30" Type="http://schemas.openxmlformats.org/officeDocument/2006/relationships/control" Target="../activeX/activeX29.xml"/><Relationship Id="rId35" Type="http://schemas.openxmlformats.org/officeDocument/2006/relationships/control" Target="../activeX/activeX34.xml"/><Relationship Id="rId43" Type="http://schemas.openxmlformats.org/officeDocument/2006/relationships/control" Target="../activeX/activeX4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1331640" y="3645024"/>
            <a:ext cx="6400800" cy="1872208"/>
          </a:xfrm>
        </p:spPr>
        <p:txBody>
          <a:bodyPr>
            <a:normAutofit fontScale="92500" lnSpcReduction="20000"/>
          </a:bodyPr>
          <a:lstStyle/>
          <a:p>
            <a:pPr algn="l"/>
            <a:r>
              <a:rPr lang="cs-CZ" dirty="0" smtClean="0">
                <a:solidFill>
                  <a:schemeClr val="accent1">
                    <a:lumMod val="50000"/>
                  </a:schemeClr>
                </a:solidFill>
                <a:latin typeface="Arial" pitchFamily="34" charset="0"/>
                <a:cs typeface="Arial" pitchFamily="34" charset="0"/>
              </a:rPr>
              <a:t>Předmět</a:t>
            </a:r>
            <a:r>
              <a:rPr lang="cs-CZ" dirty="0" smtClean="0">
                <a:solidFill>
                  <a:schemeClr val="accent1">
                    <a:lumMod val="50000"/>
                  </a:schemeClr>
                </a:solidFill>
                <a:latin typeface="Arial" pitchFamily="34" charset="0"/>
                <a:cs typeface="Arial" pitchFamily="34" charset="0"/>
              </a:rPr>
              <a:t>: Český jazyk</a:t>
            </a:r>
            <a:endParaRPr lang="cs-CZ" dirty="0" smtClean="0">
              <a:solidFill>
                <a:schemeClr val="accent1">
                  <a:lumMod val="50000"/>
                </a:schemeClr>
              </a:solidFill>
              <a:latin typeface="Arial" pitchFamily="34" charset="0"/>
              <a:cs typeface="Arial" pitchFamily="34" charset="0"/>
            </a:endParaRPr>
          </a:p>
          <a:p>
            <a:pPr algn="l"/>
            <a:r>
              <a:rPr lang="cs-CZ" dirty="0" smtClean="0">
                <a:solidFill>
                  <a:schemeClr val="accent1">
                    <a:lumMod val="50000"/>
                  </a:schemeClr>
                </a:solidFill>
                <a:latin typeface="Arial" pitchFamily="34" charset="0"/>
                <a:cs typeface="Arial" pitchFamily="34" charset="0"/>
              </a:rPr>
              <a:t>Ročník</a:t>
            </a:r>
            <a:r>
              <a:rPr lang="cs-CZ" dirty="0" smtClean="0">
                <a:solidFill>
                  <a:schemeClr val="accent1">
                    <a:lumMod val="50000"/>
                  </a:schemeClr>
                </a:solidFill>
                <a:latin typeface="Arial" pitchFamily="34" charset="0"/>
                <a:cs typeface="Arial" pitchFamily="34" charset="0"/>
              </a:rPr>
              <a:t>: V</a:t>
            </a:r>
            <a:endParaRPr lang="cs-CZ" dirty="0" smtClean="0">
              <a:solidFill>
                <a:schemeClr val="accent1">
                  <a:lumMod val="50000"/>
                </a:schemeClr>
              </a:solidFill>
              <a:latin typeface="Arial" pitchFamily="34" charset="0"/>
              <a:cs typeface="Arial" pitchFamily="34" charset="0"/>
            </a:endParaRPr>
          </a:p>
          <a:p>
            <a:pPr algn="l"/>
            <a:r>
              <a:rPr lang="cs-CZ" dirty="0" smtClean="0">
                <a:solidFill>
                  <a:schemeClr val="accent1">
                    <a:lumMod val="50000"/>
                  </a:schemeClr>
                </a:solidFill>
                <a:latin typeface="Arial" pitchFamily="34" charset="0"/>
                <a:cs typeface="Arial" pitchFamily="34" charset="0"/>
              </a:rPr>
              <a:t>Tematický </a:t>
            </a:r>
            <a:r>
              <a:rPr lang="cs-CZ" dirty="0" smtClean="0">
                <a:solidFill>
                  <a:schemeClr val="accent1">
                    <a:lumMod val="50000"/>
                  </a:schemeClr>
                </a:solidFill>
                <a:latin typeface="Arial" pitchFamily="34" charset="0"/>
                <a:cs typeface="Arial" pitchFamily="34" charset="0"/>
              </a:rPr>
              <a:t>celek</a:t>
            </a:r>
            <a:r>
              <a:rPr lang="cs-CZ" dirty="0" smtClean="0">
                <a:solidFill>
                  <a:schemeClr val="accent1">
                    <a:lumMod val="50000"/>
                  </a:schemeClr>
                </a:solidFill>
                <a:latin typeface="Arial" pitchFamily="34" charset="0"/>
                <a:cs typeface="Arial" pitchFamily="34" charset="0"/>
              </a:rPr>
              <a:t>: Shoda podmětu s přísudkem</a:t>
            </a:r>
            <a:endParaRPr lang="cs-CZ" dirty="0" smtClean="0">
              <a:solidFill>
                <a:schemeClr val="accent1">
                  <a:lumMod val="50000"/>
                </a:schemeClr>
              </a:solidFill>
              <a:latin typeface="Arial" pitchFamily="34" charset="0"/>
              <a:cs typeface="Arial" pitchFamily="34" charset="0"/>
            </a:endParaRPr>
          </a:p>
          <a:p>
            <a:pPr algn="l"/>
            <a:r>
              <a:rPr lang="cs-CZ" dirty="0" smtClean="0">
                <a:solidFill>
                  <a:schemeClr val="accent1">
                    <a:lumMod val="50000"/>
                  </a:schemeClr>
                </a:solidFill>
                <a:latin typeface="Arial" pitchFamily="34" charset="0"/>
                <a:cs typeface="Arial" pitchFamily="34" charset="0"/>
              </a:rPr>
              <a:t>Autor prezentace</a:t>
            </a:r>
            <a:r>
              <a:rPr lang="cs-CZ" dirty="0" smtClean="0"/>
              <a:t>: Mgr. Irena Turková</a:t>
            </a:r>
            <a:endParaRPr lang="cs-CZ" dirty="0" smtClean="0"/>
          </a:p>
          <a:p>
            <a:pPr algn="l"/>
            <a:endParaRPr lang="cs-CZ" dirty="0" smtClean="0"/>
          </a:p>
        </p:txBody>
      </p:sp>
      <p:sp>
        <p:nvSpPr>
          <p:cNvPr id="5" name="Zástupný symbol pro datum 4"/>
          <p:cNvSpPr>
            <a:spLocks noGrp="1"/>
          </p:cNvSpPr>
          <p:nvPr>
            <p:ph type="dt" sz="half" idx="10"/>
          </p:nvPr>
        </p:nvSpPr>
        <p:spPr/>
        <p:txBody>
          <a:bodyPr/>
          <a:lstStyle/>
          <a:p>
            <a:fld id="{A85B0D9D-E761-40AC-B6CF-0CC5B762B30E}" type="datetime1">
              <a:rPr lang="cs-CZ" smtClean="0"/>
              <a:pPr/>
              <a:t>28.1.2013</a:t>
            </a:fld>
            <a:endParaRPr lang="cs-CZ"/>
          </a:p>
        </p:txBody>
      </p:sp>
      <p:sp>
        <p:nvSpPr>
          <p:cNvPr id="6" name="Zástupný symbol pro zápatí 5"/>
          <p:cNvSpPr>
            <a:spLocks noGrp="1"/>
          </p:cNvSpPr>
          <p:nvPr>
            <p:ph type="ftr" sz="quarter" idx="11"/>
          </p:nvPr>
        </p:nvSpPr>
        <p:spPr/>
        <p:txBody>
          <a:bodyPr/>
          <a:lstStyle/>
          <a:p>
            <a:r>
              <a:rPr lang="cs-CZ" dirty="0" smtClean="0"/>
              <a:t>EU do škol</a:t>
            </a:r>
            <a:endParaRPr lang="cs-CZ" dirty="0"/>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1</a:t>
            </a:fld>
            <a:endParaRPr lang="cs-CZ"/>
          </a:p>
        </p:txBody>
      </p:sp>
      <p:sp>
        <p:nvSpPr>
          <p:cNvPr id="8" name="Nadpis 7"/>
          <p:cNvSpPr>
            <a:spLocks noGrp="1"/>
          </p:cNvSpPr>
          <p:nvPr>
            <p:ph type="ctrTitle"/>
          </p:nvPr>
        </p:nvSpPr>
        <p:spPr>
          <a:xfrm>
            <a:off x="755576" y="548680"/>
            <a:ext cx="7772400" cy="2232248"/>
          </a:xfrm>
        </p:spPr>
        <p:txBody>
          <a:bodyPr>
            <a:normAutofit fontScale="90000"/>
          </a:bodyPr>
          <a:lstStyle/>
          <a:p>
            <a:r>
              <a:rPr lang="cs-CZ" sz="3200" dirty="0" smtClean="0">
                <a:solidFill>
                  <a:srgbClr val="00B0F0"/>
                </a:solidFill>
              </a:rPr>
              <a:t>Základní škola a mateřská škola Staré Město </a:t>
            </a:r>
            <a:r>
              <a:rPr lang="cs-CZ" sz="3200" dirty="0" smtClean="0"/>
              <a:t/>
            </a:r>
            <a:br>
              <a:rPr lang="cs-CZ" sz="3200" dirty="0" smtClean="0"/>
            </a:br>
            <a:r>
              <a:rPr lang="cs-CZ" sz="3600" dirty="0" smtClean="0"/>
              <a:t/>
            </a:r>
            <a:br>
              <a:rPr lang="cs-CZ" sz="3600" dirty="0" smtClean="0"/>
            </a:br>
            <a:r>
              <a:rPr lang="cs-CZ" sz="4000" dirty="0" smtClean="0"/>
              <a:t>Interaktivní škola pro žáka 21.století</a:t>
            </a:r>
            <a:endParaRPr lang="cs-CZ" sz="4000" dirty="0"/>
          </a:p>
        </p:txBody>
      </p:sp>
      <p:pic>
        <p:nvPicPr>
          <p:cNvPr id="1026" name="Picture 2"/>
          <p:cNvPicPr>
            <a:picLocks noChangeAspect="1" noChangeArrowheads="1"/>
          </p:cNvPicPr>
          <p:nvPr/>
        </p:nvPicPr>
        <p:blipFill>
          <a:blip r:embed="rId2" cstate="print"/>
          <a:srcRect/>
          <a:stretch>
            <a:fillRect/>
          </a:stretch>
        </p:blipFill>
        <p:spPr bwMode="auto">
          <a:xfrm>
            <a:off x="5580112" y="2636912"/>
            <a:ext cx="2724150" cy="82867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28.1.2013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2</a:t>
            </a:fld>
            <a:endParaRPr lang="cs-CZ"/>
          </a:p>
        </p:txBody>
      </p:sp>
      <p:sp>
        <p:nvSpPr>
          <p:cNvPr id="7" name="TextovéPole 6"/>
          <p:cNvSpPr txBox="1"/>
          <p:nvPr/>
        </p:nvSpPr>
        <p:spPr>
          <a:xfrm>
            <a:off x="500034" y="1785926"/>
            <a:ext cx="8501122" cy="1569660"/>
          </a:xfrm>
          <a:prstGeom prst="rect">
            <a:avLst/>
          </a:prstGeom>
          <a:noFill/>
        </p:spPr>
        <p:txBody>
          <a:bodyPr wrap="square" rtlCol="0">
            <a:spAutoFit/>
          </a:bodyPr>
          <a:lstStyle/>
          <a:p>
            <a:pPr algn="ctr"/>
            <a:r>
              <a:rPr lang="cs-CZ" sz="4800" b="1" dirty="0" smtClean="0"/>
              <a:t>SHODA PODMĚTU S PŘÍSUDKEM</a:t>
            </a:r>
            <a:endParaRPr lang="cs-CZ" sz="48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28.1.2013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3</a:t>
            </a:fld>
            <a:endParaRPr lang="cs-CZ"/>
          </a:p>
        </p:txBody>
      </p:sp>
      <p:sp>
        <p:nvSpPr>
          <p:cNvPr id="9" name="Obdélník 8"/>
          <p:cNvSpPr/>
          <p:nvPr/>
        </p:nvSpPr>
        <p:spPr>
          <a:xfrm>
            <a:off x="0" y="642918"/>
            <a:ext cx="8643966" cy="5262979"/>
          </a:xfrm>
          <a:prstGeom prst="rect">
            <a:avLst/>
          </a:prstGeom>
        </p:spPr>
        <p:txBody>
          <a:bodyPr wrap="square">
            <a:spAutoFit/>
          </a:bodyPr>
          <a:lstStyle/>
          <a:p>
            <a:r>
              <a:rPr lang="cs-CZ" sz="2800" dirty="0" smtClean="0"/>
              <a:t>Ptáci na zahradě krásně </a:t>
            </a:r>
            <a:r>
              <a:rPr lang="cs-CZ" sz="2800" dirty="0" smtClean="0"/>
              <a:t>zpíval_. </a:t>
            </a:r>
            <a:r>
              <a:rPr lang="cs-CZ" sz="2800" dirty="0" smtClean="0"/>
              <a:t>Děvčata si </a:t>
            </a:r>
            <a:r>
              <a:rPr lang="cs-CZ" sz="2800" dirty="0" smtClean="0"/>
              <a:t>hrál_ </a:t>
            </a:r>
            <a:r>
              <a:rPr lang="cs-CZ" sz="2800" dirty="0" smtClean="0"/>
              <a:t>na louce. </a:t>
            </a:r>
            <a:r>
              <a:rPr lang="cs-CZ" sz="2800" dirty="0" err="1" smtClean="0"/>
              <a:t>Přišl</a:t>
            </a:r>
            <a:r>
              <a:rPr lang="cs-CZ" sz="2800" dirty="0" smtClean="0"/>
              <a:t>_ </a:t>
            </a:r>
            <a:r>
              <a:rPr lang="cs-CZ" sz="2800" dirty="0" smtClean="0"/>
              <a:t>k nám noví žáci. V družině už </a:t>
            </a:r>
            <a:r>
              <a:rPr lang="cs-CZ" sz="2800" dirty="0" smtClean="0"/>
              <a:t>zůstal_ </a:t>
            </a:r>
            <a:r>
              <a:rPr lang="cs-CZ" sz="2800" dirty="0" smtClean="0"/>
              <a:t>jen čtyři děti. Kamarádi na mě </a:t>
            </a:r>
            <a:r>
              <a:rPr lang="cs-CZ" sz="2800" dirty="0" smtClean="0"/>
              <a:t>čekal_ </a:t>
            </a:r>
            <a:r>
              <a:rPr lang="cs-CZ" sz="2800" dirty="0" smtClean="0"/>
              <a:t>před kinem. Na dvorku si </a:t>
            </a:r>
            <a:r>
              <a:rPr lang="cs-CZ" sz="2800" dirty="0" smtClean="0"/>
              <a:t>hrál_ </a:t>
            </a:r>
            <a:r>
              <a:rPr lang="cs-CZ" sz="2800" dirty="0" smtClean="0"/>
              <a:t>mourovaná koťata. V obchodě </a:t>
            </a:r>
            <a:r>
              <a:rPr lang="cs-CZ" sz="2800" dirty="0" smtClean="0"/>
              <a:t>pracoval_ </a:t>
            </a:r>
            <a:r>
              <a:rPr lang="cs-CZ" sz="2800" dirty="0" smtClean="0"/>
              <a:t>jen dvě prodavačky. Ve výkladní skříni </a:t>
            </a:r>
            <a:r>
              <a:rPr lang="cs-CZ" sz="2800" dirty="0" smtClean="0"/>
              <a:t>byl_ </a:t>
            </a:r>
            <a:r>
              <a:rPr lang="cs-CZ" sz="2800" dirty="0" smtClean="0"/>
              <a:t>krásné hračky. Na stole </a:t>
            </a:r>
            <a:r>
              <a:rPr lang="cs-CZ" sz="2800" dirty="0" smtClean="0"/>
              <a:t>ležel_ </a:t>
            </a:r>
            <a:r>
              <a:rPr lang="cs-CZ" sz="2800" dirty="0" smtClean="0"/>
              <a:t>moje klíče. Chlapci </a:t>
            </a:r>
            <a:r>
              <a:rPr lang="cs-CZ" sz="2800" dirty="0" smtClean="0"/>
              <a:t>hrál_ </a:t>
            </a:r>
            <a:r>
              <a:rPr lang="cs-CZ" sz="2800" dirty="0" smtClean="0"/>
              <a:t>u bazénu karty. Sousedovi psi nám </a:t>
            </a:r>
            <a:r>
              <a:rPr lang="cs-CZ" sz="2800" dirty="0" smtClean="0"/>
              <a:t>rozhrabal_ </a:t>
            </a:r>
            <a:r>
              <a:rPr lang="cs-CZ" sz="2800" dirty="0" smtClean="0"/>
              <a:t>záhon. Na letišti </a:t>
            </a:r>
            <a:r>
              <a:rPr lang="cs-CZ" sz="2800" dirty="0" err="1" smtClean="0"/>
              <a:t>přístával</a:t>
            </a:r>
            <a:r>
              <a:rPr lang="cs-CZ" sz="2800" dirty="0" smtClean="0"/>
              <a:t>_ </a:t>
            </a:r>
            <a:r>
              <a:rPr lang="cs-CZ" sz="2800" dirty="0" smtClean="0"/>
              <a:t>letadla. Loni naši školu </a:t>
            </a:r>
            <a:r>
              <a:rPr lang="cs-CZ" sz="2800" dirty="0" smtClean="0"/>
              <a:t>navštívil_ </a:t>
            </a:r>
            <a:r>
              <a:rPr lang="cs-CZ" sz="2800" dirty="0" smtClean="0"/>
              <a:t>učitelé z Německa. Do sbírky mi </a:t>
            </a:r>
            <a:r>
              <a:rPr lang="cs-CZ" sz="2800" dirty="0" smtClean="0"/>
              <a:t>přibyl_ </a:t>
            </a:r>
            <a:r>
              <a:rPr lang="cs-CZ" sz="2800" dirty="0" smtClean="0"/>
              <a:t>tři krásné pohledy. Oči mu </a:t>
            </a:r>
            <a:r>
              <a:rPr lang="cs-CZ" sz="2800" dirty="0" smtClean="0"/>
              <a:t>zářil_ </a:t>
            </a:r>
            <a:r>
              <a:rPr lang="cs-CZ" sz="2800" dirty="0" smtClean="0"/>
              <a:t>radostí. Před závodem sportovci </a:t>
            </a:r>
            <a:r>
              <a:rPr lang="cs-CZ" sz="2800" dirty="0" smtClean="0"/>
              <a:t>trénoval_ </a:t>
            </a:r>
            <a:r>
              <a:rPr lang="cs-CZ" sz="2800" dirty="0" smtClean="0"/>
              <a:t>každý den. Na hladině </a:t>
            </a:r>
            <a:r>
              <a:rPr lang="cs-CZ" sz="2800" dirty="0" smtClean="0"/>
              <a:t>plul_ </a:t>
            </a:r>
            <a:r>
              <a:rPr lang="cs-CZ" sz="2800" dirty="0" smtClean="0"/>
              <a:t>kusy dřeva. V hotelu Zámek se včera </a:t>
            </a:r>
            <a:r>
              <a:rPr lang="cs-CZ" sz="2800" dirty="0" smtClean="0"/>
              <a:t>setkal_ </a:t>
            </a:r>
            <a:r>
              <a:rPr lang="cs-CZ" sz="2800" dirty="0" smtClean="0"/>
              <a:t>starostové okolních obcí. U plotu se </a:t>
            </a:r>
            <a:r>
              <a:rPr lang="cs-CZ" sz="2800" dirty="0" smtClean="0"/>
              <a:t>krčil_ </a:t>
            </a:r>
            <a:r>
              <a:rPr lang="cs-CZ" sz="2800" dirty="0" smtClean="0"/>
              <a:t>vystrašená štěňata. Maminky </a:t>
            </a:r>
            <a:r>
              <a:rPr lang="cs-CZ" sz="2800" dirty="0" smtClean="0"/>
              <a:t>čekal_ </a:t>
            </a:r>
            <a:r>
              <a:rPr lang="cs-CZ" sz="2800" dirty="0" smtClean="0"/>
              <a:t>na děti před školou. </a:t>
            </a:r>
            <a:endParaRPr lang="cs-CZ"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28.1.2013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4</a:t>
            </a:fld>
            <a:endParaRPr lang="cs-CZ"/>
          </a:p>
        </p:txBody>
      </p:sp>
      <p:graphicFrame>
        <p:nvGraphicFramePr>
          <p:cNvPr id="7" name="Tabulka 6"/>
          <p:cNvGraphicFramePr>
            <a:graphicFrameLocks noGrp="1"/>
          </p:cNvGraphicFramePr>
          <p:nvPr/>
        </p:nvGraphicFramePr>
        <p:xfrm>
          <a:off x="1000100" y="9358354"/>
          <a:ext cx="6096000" cy="13422249"/>
        </p:xfrm>
        <a:graphic>
          <a:graphicData uri="http://schemas.openxmlformats.org/drawingml/2006/table">
            <a:tbl>
              <a:tblPr/>
              <a:tblGrid>
                <a:gridCol w="6096000"/>
              </a:tblGrid>
              <a:tr h="3571900">
                <a:tc>
                  <a:txBody>
                    <a:bodyPr/>
                    <a:lstStyle/>
                    <a:p>
                      <a:pPr algn="l">
                        <a:lnSpc>
                          <a:spcPct val="115000"/>
                        </a:lnSpc>
                        <a:spcAft>
                          <a:spcPts val="1000"/>
                        </a:spcAft>
                      </a:pPr>
                      <a:r>
                        <a:rPr lang="cs-CZ" sz="3200" dirty="0">
                          <a:solidFill>
                            <a:srgbClr val="04241D"/>
                          </a:solidFill>
                          <a:latin typeface="Verdana"/>
                          <a:ea typeface="Calibri"/>
                          <a:cs typeface="Times New Roman"/>
                        </a:rPr>
                        <a:t>Na stole ležel čisté papíry. Ptáčata čekal na potravu v hnízdě. Na talíři zbyl dva kousky dortu. Lidé oslavoval příchod nového roku. Naši fotbalisté včera vyhrál. Pouliční lampy svítil celou noc. Na břehu jezera hnízdil kachny. Řidiči před přechodem zastavil. Na zahradě zpíval kosi. O půlnoci mě probudil divné zvuky. Hříbata pobíhal po louce. Děti nasbíral dvacet tun starého papíru. Turisté utrácel za suvenýry. Včera měl vlaky velké zpoždění. V kanceláři stále zvonil telefony. Lvi se vyhříval na sluníčku. Děvčata si pletl věnečky z pampelišek. Všechny počítače dnes fungoval. Třešně nám ozobal špačci. Vlny se tříštil o skály. </a:t>
                      </a:r>
                      <a:endParaRPr lang="cs-CZ" sz="3200" dirty="0">
                        <a:latin typeface="Calibri"/>
                        <a:ea typeface="Calibri"/>
                        <a:cs typeface="Times New Roman"/>
                      </a:endParaRPr>
                    </a:p>
                  </a:txBody>
                  <a:tcPr marL="89535" marR="89535" marT="0" marB="0">
                    <a:lnL>
                      <a:noFill/>
                    </a:lnL>
                    <a:lnR>
                      <a:noFill/>
                    </a:lnR>
                    <a:lnT>
                      <a:noFill/>
                    </a:lnT>
                    <a:lnB>
                      <a:noFill/>
                    </a:lnB>
                  </a:tcPr>
                </a:tc>
              </a:tr>
            </a:tbl>
          </a:graphicData>
        </a:graphic>
      </p:graphicFrame>
      <p:graphicFrame>
        <p:nvGraphicFramePr>
          <p:cNvPr id="8" name="Tabulka 7"/>
          <p:cNvGraphicFramePr>
            <a:graphicFrameLocks noGrp="1"/>
          </p:cNvGraphicFramePr>
          <p:nvPr/>
        </p:nvGraphicFramePr>
        <p:xfrm>
          <a:off x="642910" y="357166"/>
          <a:ext cx="8501090" cy="6072230"/>
        </p:xfrm>
        <a:graphic>
          <a:graphicData uri="http://schemas.openxmlformats.org/drawingml/2006/table">
            <a:tbl>
              <a:tblPr/>
              <a:tblGrid>
                <a:gridCol w="8501090"/>
              </a:tblGrid>
              <a:tr h="6072230">
                <a:tc>
                  <a:txBody>
                    <a:bodyPr/>
                    <a:lstStyle/>
                    <a:p>
                      <a:pPr algn="l">
                        <a:lnSpc>
                          <a:spcPct val="115000"/>
                        </a:lnSpc>
                        <a:spcAft>
                          <a:spcPts val="1000"/>
                        </a:spcAft>
                      </a:pPr>
                      <a:r>
                        <a:rPr lang="cs-CZ" sz="2400" dirty="0">
                          <a:solidFill>
                            <a:srgbClr val="04241D"/>
                          </a:solidFill>
                          <a:latin typeface="Verdana"/>
                          <a:ea typeface="Calibri"/>
                          <a:cs typeface="Times New Roman"/>
                        </a:rPr>
                        <a:t>Na stole </a:t>
                      </a:r>
                      <a:r>
                        <a:rPr lang="cs-CZ" sz="2400" dirty="0" smtClean="0">
                          <a:solidFill>
                            <a:srgbClr val="04241D"/>
                          </a:solidFill>
                          <a:latin typeface="Verdana"/>
                          <a:ea typeface="Calibri"/>
                          <a:cs typeface="Times New Roman"/>
                        </a:rPr>
                        <a:t>ležel_ </a:t>
                      </a:r>
                      <a:r>
                        <a:rPr lang="cs-CZ" sz="2400" dirty="0">
                          <a:solidFill>
                            <a:srgbClr val="04241D"/>
                          </a:solidFill>
                          <a:latin typeface="Verdana"/>
                          <a:ea typeface="Calibri"/>
                          <a:cs typeface="Times New Roman"/>
                        </a:rPr>
                        <a:t>čisté papíry. Ptáčata </a:t>
                      </a:r>
                      <a:r>
                        <a:rPr lang="cs-CZ" sz="2400" dirty="0" smtClean="0">
                          <a:solidFill>
                            <a:srgbClr val="04241D"/>
                          </a:solidFill>
                          <a:latin typeface="Verdana"/>
                          <a:ea typeface="Calibri"/>
                          <a:cs typeface="Times New Roman"/>
                        </a:rPr>
                        <a:t>čekal_ </a:t>
                      </a:r>
                      <a:r>
                        <a:rPr lang="cs-CZ" sz="2400" dirty="0">
                          <a:solidFill>
                            <a:srgbClr val="04241D"/>
                          </a:solidFill>
                          <a:latin typeface="Verdana"/>
                          <a:ea typeface="Calibri"/>
                          <a:cs typeface="Times New Roman"/>
                        </a:rPr>
                        <a:t>na potravu v hnízdě. Na talíři </a:t>
                      </a:r>
                      <a:r>
                        <a:rPr lang="cs-CZ" sz="2400" dirty="0" smtClean="0">
                          <a:solidFill>
                            <a:srgbClr val="04241D"/>
                          </a:solidFill>
                          <a:latin typeface="Verdana"/>
                          <a:ea typeface="Calibri"/>
                          <a:cs typeface="Times New Roman"/>
                        </a:rPr>
                        <a:t>zbyl_ </a:t>
                      </a:r>
                      <a:r>
                        <a:rPr lang="cs-CZ" sz="2400" dirty="0">
                          <a:solidFill>
                            <a:srgbClr val="04241D"/>
                          </a:solidFill>
                          <a:latin typeface="Verdana"/>
                          <a:ea typeface="Calibri"/>
                          <a:cs typeface="Times New Roman"/>
                        </a:rPr>
                        <a:t>dva kousky dortu. Lidé </a:t>
                      </a:r>
                      <a:r>
                        <a:rPr lang="cs-CZ" sz="2400" dirty="0" smtClean="0">
                          <a:solidFill>
                            <a:srgbClr val="04241D"/>
                          </a:solidFill>
                          <a:latin typeface="Verdana"/>
                          <a:ea typeface="Calibri"/>
                          <a:cs typeface="Times New Roman"/>
                        </a:rPr>
                        <a:t>oslavoval_ </a:t>
                      </a:r>
                      <a:r>
                        <a:rPr lang="cs-CZ" sz="2400" dirty="0">
                          <a:solidFill>
                            <a:srgbClr val="04241D"/>
                          </a:solidFill>
                          <a:latin typeface="Verdana"/>
                          <a:ea typeface="Calibri"/>
                          <a:cs typeface="Times New Roman"/>
                        </a:rPr>
                        <a:t>příchod nového roku. Naši fotbalisté včera </a:t>
                      </a:r>
                      <a:r>
                        <a:rPr lang="cs-CZ" sz="2400" dirty="0" smtClean="0">
                          <a:solidFill>
                            <a:srgbClr val="04241D"/>
                          </a:solidFill>
                          <a:latin typeface="Verdana"/>
                          <a:ea typeface="Calibri"/>
                          <a:cs typeface="Times New Roman"/>
                        </a:rPr>
                        <a:t>vyhrál_. </a:t>
                      </a:r>
                      <a:r>
                        <a:rPr lang="cs-CZ" sz="2400" dirty="0">
                          <a:solidFill>
                            <a:srgbClr val="04241D"/>
                          </a:solidFill>
                          <a:latin typeface="Verdana"/>
                          <a:ea typeface="Calibri"/>
                          <a:cs typeface="Times New Roman"/>
                        </a:rPr>
                        <a:t>Pouliční lampy </a:t>
                      </a:r>
                      <a:r>
                        <a:rPr lang="cs-CZ" sz="2400" dirty="0" smtClean="0">
                          <a:solidFill>
                            <a:srgbClr val="04241D"/>
                          </a:solidFill>
                          <a:latin typeface="Verdana"/>
                          <a:ea typeface="Calibri"/>
                          <a:cs typeface="Times New Roman"/>
                        </a:rPr>
                        <a:t>svítil_ </a:t>
                      </a:r>
                      <a:r>
                        <a:rPr lang="cs-CZ" sz="2400" dirty="0">
                          <a:solidFill>
                            <a:srgbClr val="04241D"/>
                          </a:solidFill>
                          <a:latin typeface="Verdana"/>
                          <a:ea typeface="Calibri"/>
                          <a:cs typeface="Times New Roman"/>
                        </a:rPr>
                        <a:t>celou noc. Na břehu jezera </a:t>
                      </a:r>
                      <a:r>
                        <a:rPr lang="cs-CZ" sz="2400" dirty="0" smtClean="0">
                          <a:solidFill>
                            <a:srgbClr val="04241D"/>
                          </a:solidFill>
                          <a:latin typeface="Verdana"/>
                          <a:ea typeface="Calibri"/>
                          <a:cs typeface="Times New Roman"/>
                        </a:rPr>
                        <a:t>hnízdil_ </a:t>
                      </a:r>
                      <a:r>
                        <a:rPr lang="cs-CZ" sz="2400" dirty="0">
                          <a:solidFill>
                            <a:srgbClr val="04241D"/>
                          </a:solidFill>
                          <a:latin typeface="Verdana"/>
                          <a:ea typeface="Calibri"/>
                          <a:cs typeface="Times New Roman"/>
                        </a:rPr>
                        <a:t>kachny. Řidiči před přechodem </a:t>
                      </a:r>
                      <a:r>
                        <a:rPr lang="cs-CZ" sz="2400" dirty="0" smtClean="0">
                          <a:solidFill>
                            <a:srgbClr val="04241D"/>
                          </a:solidFill>
                          <a:latin typeface="Verdana"/>
                          <a:ea typeface="Calibri"/>
                          <a:cs typeface="Times New Roman"/>
                        </a:rPr>
                        <a:t>zastavil_. </a:t>
                      </a:r>
                      <a:r>
                        <a:rPr lang="cs-CZ" sz="2400" dirty="0">
                          <a:solidFill>
                            <a:srgbClr val="04241D"/>
                          </a:solidFill>
                          <a:latin typeface="Verdana"/>
                          <a:ea typeface="Calibri"/>
                          <a:cs typeface="Times New Roman"/>
                        </a:rPr>
                        <a:t>Na zahradě </a:t>
                      </a:r>
                      <a:r>
                        <a:rPr lang="cs-CZ" sz="2400" dirty="0" smtClean="0">
                          <a:solidFill>
                            <a:srgbClr val="04241D"/>
                          </a:solidFill>
                          <a:latin typeface="Verdana"/>
                          <a:ea typeface="Calibri"/>
                          <a:cs typeface="Times New Roman"/>
                        </a:rPr>
                        <a:t>zpíval_ </a:t>
                      </a:r>
                      <a:r>
                        <a:rPr lang="cs-CZ" sz="2400" dirty="0">
                          <a:solidFill>
                            <a:srgbClr val="04241D"/>
                          </a:solidFill>
                          <a:latin typeface="Verdana"/>
                          <a:ea typeface="Calibri"/>
                          <a:cs typeface="Times New Roman"/>
                        </a:rPr>
                        <a:t>kosi. O půlnoci mě </a:t>
                      </a:r>
                      <a:r>
                        <a:rPr lang="cs-CZ" sz="2400" dirty="0" smtClean="0">
                          <a:solidFill>
                            <a:srgbClr val="04241D"/>
                          </a:solidFill>
                          <a:latin typeface="Verdana"/>
                          <a:ea typeface="Calibri"/>
                          <a:cs typeface="Times New Roman"/>
                        </a:rPr>
                        <a:t>probudil_ </a:t>
                      </a:r>
                      <a:r>
                        <a:rPr lang="cs-CZ" sz="2400" dirty="0">
                          <a:solidFill>
                            <a:srgbClr val="04241D"/>
                          </a:solidFill>
                          <a:latin typeface="Verdana"/>
                          <a:ea typeface="Calibri"/>
                          <a:cs typeface="Times New Roman"/>
                        </a:rPr>
                        <a:t>divné zvuky. Hříbata </a:t>
                      </a:r>
                      <a:r>
                        <a:rPr lang="cs-CZ" sz="2400" dirty="0" smtClean="0">
                          <a:solidFill>
                            <a:srgbClr val="04241D"/>
                          </a:solidFill>
                          <a:latin typeface="Verdana"/>
                          <a:ea typeface="Calibri"/>
                          <a:cs typeface="Times New Roman"/>
                        </a:rPr>
                        <a:t>pobíhal_ </a:t>
                      </a:r>
                      <a:r>
                        <a:rPr lang="cs-CZ" sz="2400" dirty="0">
                          <a:solidFill>
                            <a:srgbClr val="04241D"/>
                          </a:solidFill>
                          <a:latin typeface="Verdana"/>
                          <a:ea typeface="Calibri"/>
                          <a:cs typeface="Times New Roman"/>
                        </a:rPr>
                        <a:t>po louce. Děti </a:t>
                      </a:r>
                      <a:r>
                        <a:rPr lang="cs-CZ" sz="2400" dirty="0" smtClean="0">
                          <a:solidFill>
                            <a:srgbClr val="04241D"/>
                          </a:solidFill>
                          <a:latin typeface="Verdana"/>
                          <a:ea typeface="Calibri"/>
                          <a:cs typeface="Times New Roman"/>
                        </a:rPr>
                        <a:t>nasbíral_ </a:t>
                      </a:r>
                      <a:r>
                        <a:rPr lang="cs-CZ" sz="2400" dirty="0">
                          <a:solidFill>
                            <a:srgbClr val="04241D"/>
                          </a:solidFill>
                          <a:latin typeface="Verdana"/>
                          <a:ea typeface="Calibri"/>
                          <a:cs typeface="Times New Roman"/>
                        </a:rPr>
                        <a:t>dvacet tun starého papíru. Turisté </a:t>
                      </a:r>
                      <a:r>
                        <a:rPr lang="cs-CZ" sz="2400" dirty="0" smtClean="0">
                          <a:solidFill>
                            <a:srgbClr val="04241D"/>
                          </a:solidFill>
                          <a:latin typeface="Verdana"/>
                          <a:ea typeface="Calibri"/>
                          <a:cs typeface="Times New Roman"/>
                        </a:rPr>
                        <a:t>utrácel_ </a:t>
                      </a:r>
                      <a:r>
                        <a:rPr lang="cs-CZ" sz="2400" dirty="0">
                          <a:solidFill>
                            <a:srgbClr val="04241D"/>
                          </a:solidFill>
                          <a:latin typeface="Verdana"/>
                          <a:ea typeface="Calibri"/>
                          <a:cs typeface="Times New Roman"/>
                        </a:rPr>
                        <a:t>za suvenýry. Včera </a:t>
                      </a:r>
                      <a:r>
                        <a:rPr lang="cs-CZ" sz="2400" dirty="0" smtClean="0">
                          <a:solidFill>
                            <a:srgbClr val="04241D"/>
                          </a:solidFill>
                          <a:latin typeface="Verdana"/>
                          <a:ea typeface="Calibri"/>
                          <a:cs typeface="Times New Roman"/>
                        </a:rPr>
                        <a:t>měl_ </a:t>
                      </a:r>
                      <a:r>
                        <a:rPr lang="cs-CZ" sz="2400" dirty="0">
                          <a:solidFill>
                            <a:srgbClr val="04241D"/>
                          </a:solidFill>
                          <a:latin typeface="Verdana"/>
                          <a:ea typeface="Calibri"/>
                          <a:cs typeface="Times New Roman"/>
                        </a:rPr>
                        <a:t>vlaky velké zpoždění. V kanceláři stále </a:t>
                      </a:r>
                      <a:r>
                        <a:rPr lang="cs-CZ" sz="2400" dirty="0" smtClean="0">
                          <a:solidFill>
                            <a:srgbClr val="04241D"/>
                          </a:solidFill>
                          <a:latin typeface="Verdana"/>
                          <a:ea typeface="Calibri"/>
                          <a:cs typeface="Times New Roman"/>
                        </a:rPr>
                        <a:t>zvonil_ </a:t>
                      </a:r>
                      <a:r>
                        <a:rPr lang="cs-CZ" sz="2400" dirty="0">
                          <a:solidFill>
                            <a:srgbClr val="04241D"/>
                          </a:solidFill>
                          <a:latin typeface="Verdana"/>
                          <a:ea typeface="Calibri"/>
                          <a:cs typeface="Times New Roman"/>
                        </a:rPr>
                        <a:t>telefony. Lvi se </a:t>
                      </a:r>
                      <a:r>
                        <a:rPr lang="cs-CZ" sz="2400" dirty="0" smtClean="0">
                          <a:solidFill>
                            <a:srgbClr val="04241D"/>
                          </a:solidFill>
                          <a:latin typeface="Verdana"/>
                          <a:ea typeface="Calibri"/>
                          <a:cs typeface="Times New Roman"/>
                        </a:rPr>
                        <a:t>vyhříval_ </a:t>
                      </a:r>
                      <a:r>
                        <a:rPr lang="cs-CZ" sz="2400" dirty="0">
                          <a:solidFill>
                            <a:srgbClr val="04241D"/>
                          </a:solidFill>
                          <a:latin typeface="Verdana"/>
                          <a:ea typeface="Calibri"/>
                          <a:cs typeface="Times New Roman"/>
                        </a:rPr>
                        <a:t>na sluníčku. Děvčata si </a:t>
                      </a:r>
                      <a:r>
                        <a:rPr lang="cs-CZ" sz="2400" dirty="0" smtClean="0">
                          <a:solidFill>
                            <a:srgbClr val="04241D"/>
                          </a:solidFill>
                          <a:latin typeface="Verdana"/>
                          <a:ea typeface="Calibri"/>
                          <a:cs typeface="Times New Roman"/>
                        </a:rPr>
                        <a:t>pletl_ </a:t>
                      </a:r>
                      <a:r>
                        <a:rPr lang="cs-CZ" sz="2400" dirty="0">
                          <a:solidFill>
                            <a:srgbClr val="04241D"/>
                          </a:solidFill>
                          <a:latin typeface="Verdana"/>
                          <a:ea typeface="Calibri"/>
                          <a:cs typeface="Times New Roman"/>
                        </a:rPr>
                        <a:t>věnečky z pampelišek. Všechny počítače dnes </a:t>
                      </a:r>
                      <a:r>
                        <a:rPr lang="cs-CZ" sz="2400" dirty="0" smtClean="0">
                          <a:solidFill>
                            <a:srgbClr val="04241D"/>
                          </a:solidFill>
                          <a:latin typeface="Verdana"/>
                          <a:ea typeface="Calibri"/>
                          <a:cs typeface="Times New Roman"/>
                        </a:rPr>
                        <a:t>fungoval_. </a:t>
                      </a:r>
                      <a:r>
                        <a:rPr lang="cs-CZ" sz="2400" dirty="0">
                          <a:solidFill>
                            <a:srgbClr val="04241D"/>
                          </a:solidFill>
                          <a:latin typeface="Verdana"/>
                          <a:ea typeface="Calibri"/>
                          <a:cs typeface="Times New Roman"/>
                        </a:rPr>
                        <a:t>Třešně nám </a:t>
                      </a:r>
                      <a:r>
                        <a:rPr lang="cs-CZ" sz="2400" dirty="0" smtClean="0">
                          <a:solidFill>
                            <a:srgbClr val="04241D"/>
                          </a:solidFill>
                          <a:latin typeface="Verdana"/>
                          <a:ea typeface="Calibri"/>
                          <a:cs typeface="Times New Roman"/>
                        </a:rPr>
                        <a:t>ozobal_ </a:t>
                      </a:r>
                      <a:r>
                        <a:rPr lang="cs-CZ" sz="2400" dirty="0">
                          <a:solidFill>
                            <a:srgbClr val="04241D"/>
                          </a:solidFill>
                          <a:latin typeface="Verdana"/>
                          <a:ea typeface="Calibri"/>
                          <a:cs typeface="Times New Roman"/>
                        </a:rPr>
                        <a:t>špačci. Vlny se </a:t>
                      </a:r>
                      <a:r>
                        <a:rPr lang="cs-CZ" sz="2400" dirty="0" smtClean="0">
                          <a:solidFill>
                            <a:srgbClr val="04241D"/>
                          </a:solidFill>
                          <a:latin typeface="Verdana"/>
                          <a:ea typeface="Calibri"/>
                          <a:cs typeface="Times New Roman"/>
                        </a:rPr>
                        <a:t>tříštil_ </a:t>
                      </a:r>
                      <a:r>
                        <a:rPr lang="cs-CZ" sz="2400" dirty="0">
                          <a:solidFill>
                            <a:srgbClr val="04241D"/>
                          </a:solidFill>
                          <a:latin typeface="Verdana"/>
                          <a:ea typeface="Calibri"/>
                          <a:cs typeface="Times New Roman"/>
                        </a:rPr>
                        <a:t>o skály</a:t>
                      </a:r>
                      <a:r>
                        <a:rPr lang="cs-CZ" sz="900" dirty="0">
                          <a:solidFill>
                            <a:srgbClr val="04241D"/>
                          </a:solidFill>
                          <a:latin typeface="Verdana"/>
                          <a:ea typeface="Calibri"/>
                          <a:cs typeface="Times New Roman"/>
                        </a:rPr>
                        <a:t>. </a:t>
                      </a:r>
                      <a:endParaRPr lang="cs-CZ" sz="1100" dirty="0">
                        <a:latin typeface="Calibri"/>
                        <a:ea typeface="Calibri"/>
                        <a:cs typeface="Times New Roman"/>
                      </a:endParaRPr>
                    </a:p>
                  </a:txBody>
                  <a:tcPr marL="89535" marR="89535" marT="0" marB="0">
                    <a:lnL>
                      <a:noFill/>
                    </a:lnL>
                    <a:lnR>
                      <a:noFill/>
                    </a:lnR>
                    <a:lnT>
                      <a:noFill/>
                    </a:lnT>
                    <a:lnB>
                      <a:noFill/>
                    </a:lnB>
                  </a:tcPr>
                </a:tc>
              </a:tr>
            </a:tbl>
          </a:graphicData>
        </a:graphic>
      </p:graphicFrame>
    </p:spTree>
    <p:controls>
      <p:control spid="3073" name="DefaultOcx" r:id="rId2" imgW="228600" imgH="228600"/>
      <p:control spid="3074" name="HTMLText1" r:id="rId3" imgW="228600" imgH="228600"/>
      <p:control spid="3075" name="HTMLText2" r:id="rId4" imgW="228600" imgH="228600"/>
      <p:control spid="3076" name="HTMLText3" r:id="rId5" imgW="228600" imgH="228600"/>
      <p:control spid="3077" name="HTMLText4" r:id="rId6" imgW="228600" imgH="228600"/>
      <p:control spid="3078" name="HTMLText5" r:id="rId7" imgW="228600" imgH="228600"/>
      <p:control spid="3079" name="HTMLText6" r:id="rId8" imgW="228600" imgH="228600"/>
      <p:control spid="3080" name="HTMLText7" r:id="rId9" imgW="228600" imgH="228600"/>
      <p:control spid="3081" name="HTMLText8" r:id="rId10" imgW="228600" imgH="228600"/>
      <p:control spid="3082" name="HTMLText9" r:id="rId11" imgW="228600" imgH="228600"/>
      <p:control spid="3083" name="HTMLText10" r:id="rId12" imgW="228600" imgH="228600"/>
      <p:control spid="3084" name="HTMLText11" r:id="rId13" imgW="228600" imgH="228600"/>
      <p:control spid="3085" name="HTMLText12" r:id="rId14" imgW="228600" imgH="228600"/>
      <p:control spid="3086" name="HTMLText13" r:id="rId15" imgW="228600" imgH="228600"/>
      <p:control spid="3087" name="HTMLText14" r:id="rId16" imgW="228600" imgH="228600"/>
      <p:control spid="3088" name="HTMLText15" r:id="rId17" imgW="228600" imgH="228600"/>
      <p:control spid="3089" name="HTMLText16" r:id="rId18" imgW="228600" imgH="228600"/>
      <p:control spid="3090" name="HTMLText17" r:id="rId19" imgW="228600" imgH="228600"/>
      <p:control spid="3091" name="HTMLText18" r:id="rId20" imgW="228600" imgH="228600"/>
      <p:control spid="3092" name="HTMLText19" r:id="rId21" imgW="228600" imgH="228600"/>
      <p:control spid="3093" name="HTMLHidden1" r:id="rId22" imgW="914400" imgH="228600"/>
      <p:control spid="3094" name="HTMLText20" r:id="rId23" imgW="228600" imgH="228600"/>
      <p:control spid="3095" name="HTMLText21" r:id="rId24" imgW="228600" imgH="228600"/>
      <p:control spid="3096" name="HTMLText22" r:id="rId25" imgW="228600" imgH="228600"/>
      <p:control spid="3097" name="HTMLText23" r:id="rId26" imgW="228600" imgH="228600"/>
      <p:control spid="3098" name="HTMLText24" r:id="rId27" imgW="228600" imgH="228600"/>
      <p:control spid="3099" name="HTMLText25" r:id="rId28" imgW="228600" imgH="228600"/>
      <p:control spid="3100" name="HTMLText26" r:id="rId29" imgW="228600" imgH="228600"/>
      <p:control spid="3101" name="HTMLText27" r:id="rId30" imgW="228600" imgH="228600"/>
      <p:control spid="3102" name="HTMLText28" r:id="rId31" imgW="228600" imgH="228600"/>
      <p:control spid="3103" name="HTMLText29" r:id="rId32" imgW="228600" imgH="228600"/>
      <p:control spid="3104" name="HTMLText30" r:id="rId33" imgW="228600" imgH="228600"/>
      <p:control spid="3105" name="HTMLText31" r:id="rId34" imgW="228600" imgH="228600"/>
      <p:control spid="3106" name="HTMLText32" r:id="rId35" imgW="228600" imgH="228600"/>
      <p:control spid="3107" name="HTMLText33" r:id="rId36" imgW="228600" imgH="228600"/>
      <p:control spid="3108" name="HTMLText34" r:id="rId37" imgW="228600" imgH="228600"/>
      <p:control spid="3109" name="HTMLText35" r:id="rId38" imgW="228600" imgH="228600"/>
      <p:control spid="3110" name="HTMLText36" r:id="rId39" imgW="228600" imgH="228600"/>
      <p:control spid="3111" name="HTMLText37" r:id="rId40" imgW="228600" imgH="228600"/>
      <p:control spid="3112" name="HTMLText38" r:id="rId41" imgW="228600" imgH="228600"/>
      <p:control spid="3113" name="HTMLText39" r:id="rId42" imgW="228600" imgH="228600"/>
      <p:control spid="3114" name="HTMLHidden2" r:id="rId43" imgW="914400" imgH="228600"/>
    </p:controls>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Nadpis 11"/>
          <p:cNvSpPr>
            <a:spLocks noGrp="1"/>
          </p:cNvSpPr>
          <p:nvPr>
            <p:ph type="title"/>
          </p:nvPr>
        </p:nvSpPr>
        <p:spPr/>
        <p:txBody>
          <a:bodyPr/>
          <a:lstStyle/>
          <a:p>
            <a:r>
              <a:rPr lang="cs-CZ" dirty="0" smtClean="0"/>
              <a:t>Přehled zdrojů a odkazů</a:t>
            </a:r>
            <a:endParaRPr lang="cs-CZ" dirty="0"/>
          </a:p>
        </p:txBody>
      </p:sp>
      <p:sp>
        <p:nvSpPr>
          <p:cNvPr id="4" name="Zástupný symbol pro datum 3"/>
          <p:cNvSpPr>
            <a:spLocks noGrp="1"/>
          </p:cNvSpPr>
          <p:nvPr>
            <p:ph type="dt" sz="half" idx="10"/>
          </p:nvPr>
        </p:nvSpPr>
        <p:spPr/>
        <p:txBody>
          <a:bodyPr/>
          <a:lstStyle/>
          <a:p>
            <a:fld id="{FCA66514-6054-4BDC-84C6-E336E59F1CDD}" type="datetime1">
              <a:rPr lang="cs-CZ" smtClean="0"/>
              <a:pPr/>
              <a:t>28.1.2013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5</a:t>
            </a:fld>
            <a:endParaRPr lang="cs-CZ"/>
          </a:p>
        </p:txBody>
      </p:sp>
      <p:sp>
        <p:nvSpPr>
          <p:cNvPr id="13" name="Zástupný symbol pro obsah 12"/>
          <p:cNvSpPr>
            <a:spLocks noGrp="1"/>
          </p:cNvSpPr>
          <p:nvPr>
            <p:ph sz="quarter" idx="1"/>
          </p:nvPr>
        </p:nvSpPr>
        <p:spPr/>
        <p:txBody>
          <a:bodyPr/>
          <a:lstStyle/>
          <a:p>
            <a:endParaRPr lang="cs-CZ" dirty="0" smtClean="0"/>
          </a:p>
          <a:p>
            <a:endParaRPr lang="cs-CZ" smtClean="0"/>
          </a:p>
          <a:p>
            <a:endParaRPr lang="cs-CZ" dirty="0"/>
          </a:p>
        </p:txBody>
      </p:sp>
      <p:sp>
        <p:nvSpPr>
          <p:cNvPr id="7" name="TextovéPole 6"/>
          <p:cNvSpPr txBox="1"/>
          <p:nvPr/>
        </p:nvSpPr>
        <p:spPr>
          <a:xfrm>
            <a:off x="1142976" y="2071678"/>
            <a:ext cx="5552033" cy="461665"/>
          </a:xfrm>
          <a:prstGeom prst="rect">
            <a:avLst/>
          </a:prstGeom>
          <a:noFill/>
        </p:spPr>
        <p:txBody>
          <a:bodyPr wrap="none" rtlCol="0">
            <a:spAutoFit/>
          </a:bodyPr>
          <a:lstStyle/>
          <a:p>
            <a:r>
              <a:rPr lang="cs-CZ" sz="2400" dirty="0" smtClean="0"/>
              <a:t>Učebnice českého jazyka pro 5.třídu, </a:t>
            </a:r>
            <a:r>
              <a:rPr lang="cs-CZ" sz="2400" dirty="0" err="1" smtClean="0"/>
              <a:t>nakl</a:t>
            </a:r>
            <a:r>
              <a:rPr lang="cs-CZ" sz="2400" dirty="0" smtClean="0"/>
              <a:t>. Alter</a:t>
            </a:r>
            <a:endParaRPr lang="cs-CZ" sz="2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93</TotalTime>
  <Words>477</Words>
  <Application>Microsoft Office PowerPoint</Application>
  <PresentationFormat>Předvádění na obrazovce (4:3)</PresentationFormat>
  <Paragraphs>27</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Jmění</vt:lpstr>
      <vt:lpstr>Základní škola a mateřská škola Staré Město   Interaktivní škola pro žáka 21.století</vt:lpstr>
      <vt:lpstr>Snímek 2</vt:lpstr>
      <vt:lpstr>Snímek 3</vt:lpstr>
      <vt:lpstr>Snímek 4</vt:lpstr>
      <vt:lpstr>Přehled zdrojů a odkazů</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Interaktivní škola pro žáka 21.století</dc:title>
  <dc:creator>icts</dc:creator>
  <cp:lastModifiedBy>turkovai</cp:lastModifiedBy>
  <cp:revision>12</cp:revision>
  <dcterms:created xsi:type="dcterms:W3CDTF">2010-07-04T09:26:34Z</dcterms:created>
  <dcterms:modified xsi:type="dcterms:W3CDTF">2013-01-28T16:19:26Z</dcterms:modified>
</cp:coreProperties>
</file>