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7B7BC-1CEC-42DA-901D-9669CDDB0DE4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051320-2B56-4E4B-B687-6F5C61FE64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2241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FFA060-7266-4161-852D-D7EF53676C5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20533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51320-2B56-4E4B-B687-6F5C61FE6485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012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51320-2B56-4E4B-B687-6F5C61FE6485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982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51320-2B56-4E4B-B687-6F5C61FE648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808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051320-2B56-4E4B-B687-6F5C61FE6485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9795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 rot="20707748">
            <a:off x="-617539" y="-652551"/>
            <a:ext cx="6664606" cy="3942692"/>
          </a:xfrm>
          <a:custGeom>
            <a:avLst/>
            <a:gdLst/>
            <a:ahLst/>
            <a:cxnLst/>
            <a:rect l="l" t="t" r="r" b="b"/>
            <a:pathLst>
              <a:path w="6664606" h="3942692">
                <a:moveTo>
                  <a:pt x="1046923" y="0"/>
                </a:moveTo>
                <a:lnTo>
                  <a:pt x="6664606" y="1491692"/>
                </a:lnTo>
                <a:lnTo>
                  <a:pt x="6664606" y="3860602"/>
                </a:lnTo>
                <a:cubicBezTo>
                  <a:pt x="6664606" y="3905939"/>
                  <a:pt x="6627853" y="3942692"/>
                  <a:pt x="6582516" y="3942692"/>
                </a:cubicBezTo>
                <a:lnTo>
                  <a:pt x="0" y="3942692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 rot="20707748">
            <a:off x="6168153" y="-441831"/>
            <a:ext cx="3126510" cy="2426476"/>
          </a:xfrm>
          <a:custGeom>
            <a:avLst/>
            <a:gdLst/>
            <a:ahLst/>
            <a:cxnLst/>
            <a:rect l="l" t="t" r="r" b="b"/>
            <a:pathLst>
              <a:path w="3126510" h="2426476">
                <a:moveTo>
                  <a:pt x="0" y="0"/>
                </a:moveTo>
                <a:lnTo>
                  <a:pt x="3126510" y="830198"/>
                </a:lnTo>
                <a:lnTo>
                  <a:pt x="2702642" y="2426476"/>
                </a:lnTo>
                <a:lnTo>
                  <a:pt x="82091" y="2426476"/>
                </a:lnTo>
                <a:cubicBezTo>
                  <a:pt x="36754" y="2426475"/>
                  <a:pt x="1" y="2389722"/>
                  <a:pt x="1" y="2344385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 rot="20707748">
            <a:off x="7144098" y="2001564"/>
            <a:ext cx="2679455" cy="4946037"/>
          </a:xfrm>
          <a:custGeom>
            <a:avLst/>
            <a:gdLst/>
            <a:ahLst/>
            <a:cxnLst/>
            <a:rect l="l" t="t" r="r" b="b"/>
            <a:pathLst>
              <a:path w="2679455" h="4946037">
                <a:moveTo>
                  <a:pt x="2679455" y="0"/>
                </a:moveTo>
                <a:lnTo>
                  <a:pt x="1366108" y="4946037"/>
                </a:lnTo>
                <a:lnTo>
                  <a:pt x="0" y="4583288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0707748">
            <a:off x="-205621" y="3323292"/>
            <a:ext cx="7378073" cy="4557796"/>
          </a:xfrm>
          <a:custGeom>
            <a:avLst/>
            <a:gdLst/>
            <a:ahLst/>
            <a:cxnLst/>
            <a:rect l="l" t="t" r="r" b="b"/>
            <a:pathLst>
              <a:path w="7378073" h="4557796">
                <a:moveTo>
                  <a:pt x="7327936" y="6451"/>
                </a:moveTo>
                <a:cubicBezTo>
                  <a:pt x="7357400" y="18913"/>
                  <a:pt x="7378073" y="48087"/>
                  <a:pt x="7378073" y="82090"/>
                </a:cubicBezTo>
                <a:lnTo>
                  <a:pt x="7378073" y="4557796"/>
                </a:lnTo>
                <a:lnTo>
                  <a:pt x="0" y="2598658"/>
                </a:lnTo>
                <a:lnTo>
                  <a:pt x="690034" y="0"/>
                </a:lnTo>
                <a:lnTo>
                  <a:pt x="7295983" y="0"/>
                </a:lnTo>
                <a:cubicBezTo>
                  <a:pt x="7307317" y="0"/>
                  <a:pt x="7318115" y="2297"/>
                  <a:pt x="7327936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-900000">
            <a:off x="547834" y="3632676"/>
            <a:ext cx="5985159" cy="1606102"/>
          </a:xfrm>
        </p:spPr>
        <p:txBody>
          <a:bodyPr>
            <a:normAutofit/>
          </a:bodyPr>
          <a:lstStyle>
            <a:lvl1pPr>
              <a:lnSpc>
                <a:spcPts val="6000"/>
              </a:lnSpc>
              <a:defRPr sz="60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-900000">
            <a:off x="2201145" y="5027230"/>
            <a:ext cx="4655297" cy="1128495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741465" y="2313285"/>
            <a:ext cx="1524000" cy="365125"/>
          </a:xfrm>
        </p:spPr>
        <p:txBody>
          <a:bodyPr/>
          <a:lstStyle>
            <a:lvl1pPr algn="l">
              <a:defRPr sz="1800">
                <a:solidFill>
                  <a:schemeClr val="tx1"/>
                </a:solidFill>
              </a:defRPr>
            </a:lvl1pPr>
          </a:lstStyle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6551292" y="1528629"/>
            <a:ext cx="2465987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6451719" y="1162062"/>
            <a:ext cx="2133600" cy="421038"/>
          </a:xfrm>
        </p:spPr>
        <p:txBody>
          <a:bodyPr anchor="ctr"/>
          <a:lstStyle>
            <a:lvl1pPr algn="l">
              <a:defRPr sz="2400">
                <a:solidFill>
                  <a:schemeClr val="tx1"/>
                </a:solidFill>
              </a:defRPr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3894" y="2921988"/>
            <a:ext cx="5064953" cy="1695631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900000">
            <a:off x="3479028" y="959716"/>
            <a:ext cx="4658735" cy="5077623"/>
          </a:xfrm>
        </p:spPr>
        <p:txBody>
          <a:bodyPr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1690988" y="608314"/>
            <a:ext cx="1789355" cy="365125"/>
          </a:xfrm>
        </p:spPr>
        <p:txBody>
          <a:bodyPr/>
          <a:lstStyle/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3103620" y="6177546"/>
            <a:ext cx="239223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>
            <a:off x="1265370" y="300797"/>
            <a:ext cx="2287319" cy="365125"/>
          </a:xfrm>
        </p:spPr>
        <p:txBody>
          <a:bodyPr/>
          <a:lstStyle/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900000">
            <a:off x="-57216" y="-1017685"/>
            <a:ext cx="7411427" cy="3438177"/>
          </a:xfrm>
          <a:custGeom>
            <a:avLst/>
            <a:gdLst/>
            <a:ahLst/>
            <a:cxnLst/>
            <a:rect l="l" t="t" r="r" b="b"/>
            <a:pathLst>
              <a:path w="7411427" h="3438177">
                <a:moveTo>
                  <a:pt x="0" y="1985886"/>
                </a:moveTo>
                <a:lnTo>
                  <a:pt x="7411427" y="0"/>
                </a:lnTo>
                <a:lnTo>
                  <a:pt x="7411427" y="3356087"/>
                </a:lnTo>
                <a:cubicBezTo>
                  <a:pt x="7411427" y="3401424"/>
                  <a:pt x="7374674" y="3438177"/>
                  <a:pt x="7329337" y="3438177"/>
                </a:cubicBezTo>
                <a:lnTo>
                  <a:pt x="389140" y="3438177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-776641" y="2417820"/>
            <a:ext cx="6998365" cy="5080081"/>
          </a:xfrm>
          <a:custGeom>
            <a:avLst/>
            <a:gdLst/>
            <a:ahLst/>
            <a:cxnLst/>
            <a:rect l="l" t="t" r="r" b="b"/>
            <a:pathLst>
              <a:path w="6998365" h="5080081">
                <a:moveTo>
                  <a:pt x="0" y="0"/>
                </a:moveTo>
                <a:lnTo>
                  <a:pt x="6916275" y="0"/>
                </a:lnTo>
                <a:cubicBezTo>
                  <a:pt x="6961612" y="0"/>
                  <a:pt x="6998365" y="36753"/>
                  <a:pt x="6998365" y="82090"/>
                </a:cubicBezTo>
                <a:lnTo>
                  <a:pt x="6998365" y="3569608"/>
                </a:lnTo>
                <a:lnTo>
                  <a:pt x="1361203" y="5080081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900000">
            <a:off x="6338067" y="3775812"/>
            <a:ext cx="3102275" cy="3544033"/>
          </a:xfrm>
          <a:custGeom>
            <a:avLst/>
            <a:gdLst/>
            <a:ahLst/>
            <a:cxnLst/>
            <a:rect l="l" t="t" r="r" b="b"/>
            <a:pathLst>
              <a:path w="3102275" h="3544033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375388" y="0"/>
                </a:lnTo>
                <a:lnTo>
                  <a:pt x="3102275" y="2712781"/>
                </a:lnTo>
                <a:lnTo>
                  <a:pt x="0" y="3544033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ounded Rectangle 19"/>
          <p:cNvSpPr/>
          <p:nvPr/>
        </p:nvSpPr>
        <p:spPr>
          <a:xfrm rot="900000">
            <a:off x="7327879" y="-104312"/>
            <a:ext cx="2350627" cy="3820866"/>
          </a:xfrm>
          <a:custGeom>
            <a:avLst/>
            <a:gdLst/>
            <a:ahLst/>
            <a:cxnLst/>
            <a:rect l="l" t="t" r="r" b="b"/>
            <a:pathLst>
              <a:path w="2350627" h="3820866">
                <a:moveTo>
                  <a:pt x="1" y="355523"/>
                </a:moveTo>
                <a:lnTo>
                  <a:pt x="1326829" y="0"/>
                </a:lnTo>
                <a:lnTo>
                  <a:pt x="2350627" y="3820866"/>
                </a:lnTo>
                <a:lnTo>
                  <a:pt x="82091" y="3820866"/>
                </a:lnTo>
                <a:cubicBezTo>
                  <a:pt x="36754" y="3820866"/>
                  <a:pt x="1" y="3784113"/>
                  <a:pt x="0" y="373877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900000">
            <a:off x="534986" y="2921829"/>
            <a:ext cx="5690855" cy="1570680"/>
          </a:xfrm>
        </p:spPr>
        <p:txBody>
          <a:bodyPr anchor="b">
            <a:noAutofit/>
          </a:bodyPr>
          <a:lstStyle>
            <a:lvl1pPr algn="r">
              <a:defRPr sz="48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900000">
            <a:off x="537849" y="4494201"/>
            <a:ext cx="5271544" cy="1500187"/>
          </a:xfrm>
        </p:spPr>
        <p:txBody>
          <a:bodyPr anchor="t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900000">
            <a:off x="6878368" y="376138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900000">
            <a:off x="7056965" y="3170795"/>
            <a:ext cx="192630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900000" flipH="1">
            <a:off x="7176363" y="2661157"/>
            <a:ext cx="683979" cy="365125"/>
          </a:xfrm>
        </p:spPr>
        <p:txBody>
          <a:bodyPr/>
          <a:lstStyle>
            <a:lvl1pPr algn="l">
              <a:defRPr/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19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1893" y="2231024"/>
            <a:ext cx="4820301" cy="143615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 rot="-900000">
            <a:off x="1014439" y="1335061"/>
            <a:ext cx="2578608" cy="48398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3701032" y="618005"/>
            <a:ext cx="2580010" cy="4837176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5919" y="5887412"/>
            <a:ext cx="1241980" cy="365125"/>
          </a:xfrm>
        </p:spPr>
        <p:txBody>
          <a:bodyPr/>
          <a:lstStyle>
            <a:lvl1pPr algn="l">
              <a:defRPr/>
            </a:lvl1pPr>
          </a:lstStyle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054658" y="549437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64" y="5643110"/>
            <a:ext cx="1241693" cy="365125"/>
          </a:xfrm>
        </p:spPr>
        <p:txBody>
          <a:bodyPr/>
          <a:lstStyle>
            <a:lvl1pPr algn="l">
              <a:defRPr/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ounded Rectangle 52"/>
          <p:cNvSpPr/>
          <p:nvPr/>
        </p:nvSpPr>
        <p:spPr>
          <a:xfrm rot="20707748">
            <a:off x="-883225" y="-625990"/>
            <a:ext cx="7439907" cy="7344599"/>
          </a:xfrm>
          <a:custGeom>
            <a:avLst/>
            <a:gdLst/>
            <a:ahLst/>
            <a:cxnLst/>
            <a:rect l="l" t="t" r="r" b="b"/>
            <a:pathLst>
              <a:path w="7439907" h="7344599">
                <a:moveTo>
                  <a:pt x="1760047" y="0"/>
                </a:moveTo>
                <a:lnTo>
                  <a:pt x="7439906" y="1508202"/>
                </a:lnTo>
                <a:lnTo>
                  <a:pt x="7439907" y="7262509"/>
                </a:lnTo>
                <a:cubicBezTo>
                  <a:pt x="7439906" y="7307846"/>
                  <a:pt x="7403153" y="7344599"/>
                  <a:pt x="7357816" y="7344599"/>
                </a:cubicBezTo>
                <a:lnTo>
                  <a:pt x="2697558" y="7344599"/>
                </a:lnTo>
                <a:lnTo>
                  <a:pt x="0" y="66283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 rot="20707748">
            <a:off x="3237537" y="6275496"/>
            <a:ext cx="4387395" cy="1165008"/>
          </a:xfrm>
          <a:custGeom>
            <a:avLst/>
            <a:gdLst/>
            <a:ahLst/>
            <a:cxnLst/>
            <a:rect l="l" t="t" r="r" b="b"/>
            <a:pathLst>
              <a:path w="4387395" h="1165008">
                <a:moveTo>
                  <a:pt x="4337258" y="6451"/>
                </a:moveTo>
                <a:cubicBezTo>
                  <a:pt x="4366722" y="18913"/>
                  <a:pt x="4387395" y="48087"/>
                  <a:pt x="4387395" y="82090"/>
                </a:cubicBezTo>
                <a:lnTo>
                  <a:pt x="4387395" y="1165008"/>
                </a:lnTo>
                <a:lnTo>
                  <a:pt x="0" y="0"/>
                </a:lnTo>
                <a:lnTo>
                  <a:pt x="4305305" y="0"/>
                </a:lnTo>
                <a:cubicBezTo>
                  <a:pt x="4316639" y="0"/>
                  <a:pt x="4327437" y="2297"/>
                  <a:pt x="4337258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 rot="20707748">
            <a:off x="7660698" y="5462349"/>
            <a:ext cx="1709024" cy="1536003"/>
          </a:xfrm>
          <a:custGeom>
            <a:avLst/>
            <a:gdLst/>
            <a:ahLst/>
            <a:cxnLst/>
            <a:rect l="l" t="t" r="r" b="b"/>
            <a:pathLst>
              <a:path w="1709024" h="1536003">
                <a:moveTo>
                  <a:pt x="1709024" y="0"/>
                </a:moveTo>
                <a:lnTo>
                  <a:pt x="1301161" y="1536003"/>
                </a:lnTo>
                <a:lnTo>
                  <a:pt x="0" y="119050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ounded Rectangle 55"/>
          <p:cNvSpPr/>
          <p:nvPr/>
        </p:nvSpPr>
        <p:spPr>
          <a:xfrm rot="20707748">
            <a:off x="6667944" y="-490547"/>
            <a:ext cx="3064333" cy="5811872"/>
          </a:xfrm>
          <a:custGeom>
            <a:avLst/>
            <a:gdLst/>
            <a:ahLst/>
            <a:cxnLst/>
            <a:rect l="l" t="t" r="r" b="b"/>
            <a:pathLst>
              <a:path w="3064333" h="5811872">
                <a:moveTo>
                  <a:pt x="0" y="0"/>
                </a:moveTo>
                <a:lnTo>
                  <a:pt x="3064333" y="813688"/>
                </a:lnTo>
                <a:lnTo>
                  <a:pt x="1737140" y="5811872"/>
                </a:lnTo>
                <a:lnTo>
                  <a:pt x="82090" y="5811872"/>
                </a:lnTo>
                <a:cubicBezTo>
                  <a:pt x="36753" y="5811872"/>
                  <a:pt x="0" y="5775119"/>
                  <a:pt x="0" y="5729782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-900000">
            <a:off x="854761" y="1406870"/>
            <a:ext cx="2213148" cy="759866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rot="-900000">
            <a:off x="1120518" y="2227895"/>
            <a:ext cx="2578608" cy="39387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-900000">
            <a:off x="3535709" y="687503"/>
            <a:ext cx="2214753" cy="753043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 rot="-900000">
            <a:off x="3808498" y="1495882"/>
            <a:ext cx="2578608" cy="39559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 rot="-900000">
            <a:off x="4050792" y="549554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 rot="907748">
            <a:off x="-865440" y="850599"/>
            <a:ext cx="3615441" cy="6151724"/>
          </a:xfrm>
          <a:custGeom>
            <a:avLst/>
            <a:gdLst/>
            <a:ahLst/>
            <a:cxnLst/>
            <a:rect l="l" t="t" r="r" b="b"/>
            <a:pathLst>
              <a:path w="3615441" h="6151724">
                <a:moveTo>
                  <a:pt x="0" y="0"/>
                </a:moveTo>
                <a:lnTo>
                  <a:pt x="3533351" y="0"/>
                </a:lnTo>
                <a:cubicBezTo>
                  <a:pt x="3578688" y="0"/>
                  <a:pt x="3615441" y="36753"/>
                  <a:pt x="3615441" y="82090"/>
                </a:cubicBezTo>
                <a:lnTo>
                  <a:pt x="3615441" y="5623909"/>
                </a:lnTo>
                <a:lnTo>
                  <a:pt x="1663219" y="6151724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 rot="907748">
            <a:off x="17749" y="-511509"/>
            <a:ext cx="3735394" cy="1387781"/>
          </a:xfrm>
          <a:custGeom>
            <a:avLst/>
            <a:gdLst/>
            <a:ahLst/>
            <a:cxnLst/>
            <a:rect l="l" t="t" r="r" b="b"/>
            <a:pathLst>
              <a:path w="3735394" h="1387781">
                <a:moveTo>
                  <a:pt x="0" y="1009924"/>
                </a:moveTo>
                <a:lnTo>
                  <a:pt x="3735394" y="0"/>
                </a:lnTo>
                <a:lnTo>
                  <a:pt x="3735394" y="1305691"/>
                </a:lnTo>
                <a:cubicBezTo>
                  <a:pt x="3735394" y="1351028"/>
                  <a:pt x="3698641" y="1387781"/>
                  <a:pt x="3653304" y="1387781"/>
                </a:cubicBezTo>
                <a:lnTo>
                  <a:pt x="102160" y="1387781"/>
                </a:ln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907748">
            <a:off x="2146801" y="6590199"/>
            <a:ext cx="1981025" cy="535602"/>
          </a:xfrm>
          <a:custGeom>
            <a:avLst/>
            <a:gdLst/>
            <a:ahLst/>
            <a:cxnLst/>
            <a:rect l="l" t="t" r="r" b="b"/>
            <a:pathLst>
              <a:path w="1981025" h="535602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81025" y="0"/>
                </a:lnTo>
                <a:lnTo>
                  <a:pt x="0" y="535602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 rot="907748">
            <a:off x="3185141" y="-553633"/>
            <a:ext cx="6782931" cy="7826540"/>
          </a:xfrm>
          <a:custGeom>
            <a:avLst/>
            <a:gdLst/>
            <a:ahLst/>
            <a:cxnLst/>
            <a:rect l="l" t="t" r="r" b="b"/>
            <a:pathLst>
              <a:path w="6782931" h="7826540">
                <a:moveTo>
                  <a:pt x="0" y="1349945"/>
                </a:moveTo>
                <a:lnTo>
                  <a:pt x="4993024" y="0"/>
                </a:lnTo>
                <a:lnTo>
                  <a:pt x="6782931" y="6620302"/>
                </a:lnTo>
                <a:lnTo>
                  <a:pt x="2321435" y="7826540"/>
                </a:lnTo>
                <a:lnTo>
                  <a:pt x="82090" y="7826540"/>
                </a:lnTo>
                <a:cubicBezTo>
                  <a:pt x="36753" y="7826540"/>
                  <a:pt x="0" y="7789787"/>
                  <a:pt x="0" y="774445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-630936" y="2926080"/>
            <a:ext cx="5065776" cy="169164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 rot="900000">
            <a:off x="1691640" y="612648"/>
            <a:ext cx="1792224" cy="365125"/>
          </a:xfrm>
        </p:spPr>
        <p:txBody>
          <a:bodyPr/>
          <a:lstStyle/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 rot="900000">
            <a:off x="2493721" y="6101033"/>
            <a:ext cx="305211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900000">
            <a:off x="1261872" y="301752"/>
            <a:ext cx="2286000" cy="365125"/>
          </a:xfrm>
        </p:spPr>
        <p:txBody>
          <a:bodyPr/>
          <a:lstStyle/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900000">
            <a:off x="-372248" y="-1218153"/>
            <a:ext cx="8577953" cy="6344114"/>
          </a:xfrm>
          <a:custGeom>
            <a:avLst/>
            <a:gdLst/>
            <a:ahLst/>
            <a:cxnLst/>
            <a:rect l="l" t="t" r="r" b="b"/>
            <a:pathLst>
              <a:path w="8577953" h="6344114">
                <a:moveTo>
                  <a:pt x="0" y="2298455"/>
                </a:moveTo>
                <a:lnTo>
                  <a:pt x="8577953" y="0"/>
                </a:lnTo>
                <a:lnTo>
                  <a:pt x="8577953" y="6262024"/>
                </a:lnTo>
                <a:cubicBezTo>
                  <a:pt x="8577953" y="6307361"/>
                  <a:pt x="8541200" y="6344113"/>
                  <a:pt x="8495863" y="6344113"/>
                </a:cubicBezTo>
                <a:lnTo>
                  <a:pt x="1084031" y="634411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900000">
            <a:off x="-449071" y="5207889"/>
            <a:ext cx="7470000" cy="2486713"/>
          </a:xfrm>
          <a:custGeom>
            <a:avLst/>
            <a:gdLst/>
            <a:ahLst/>
            <a:cxnLst/>
            <a:rect l="l" t="t" r="r" b="b"/>
            <a:pathLst>
              <a:path w="7470000" h="2486713">
                <a:moveTo>
                  <a:pt x="0" y="0"/>
                </a:moveTo>
                <a:lnTo>
                  <a:pt x="7387910" y="0"/>
                </a:lnTo>
                <a:cubicBezTo>
                  <a:pt x="7433247" y="0"/>
                  <a:pt x="7470000" y="36753"/>
                  <a:pt x="7470000" y="82090"/>
                </a:cubicBezTo>
                <a:lnTo>
                  <a:pt x="7470000" y="663670"/>
                </a:lnTo>
                <a:lnTo>
                  <a:pt x="666313" y="2486713"/>
                </a:ln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900000">
            <a:off x="7192310" y="6483326"/>
            <a:ext cx="1932834" cy="635630"/>
          </a:xfrm>
          <a:custGeom>
            <a:avLst/>
            <a:gdLst/>
            <a:ahLst/>
            <a:cxnLst/>
            <a:rect l="l" t="t" r="r" b="b"/>
            <a:pathLst>
              <a:path w="1932834" h="63563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1901288" y="0"/>
                </a:lnTo>
                <a:lnTo>
                  <a:pt x="1932834" y="117729"/>
                </a:lnTo>
                <a:lnTo>
                  <a:pt x="0" y="635630"/>
                </a:lnTo>
                <a:lnTo>
                  <a:pt x="0" y="82090"/>
                </a:lnTo>
                <a:cubicBezTo>
                  <a:pt x="0" y="48087"/>
                  <a:pt x="20673" y="18913"/>
                  <a:pt x="50137" y="6451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 rot="900000">
            <a:off x="8127084" y="92392"/>
            <a:ext cx="1878991" cy="6414233"/>
          </a:xfrm>
          <a:custGeom>
            <a:avLst/>
            <a:gdLst/>
            <a:ahLst/>
            <a:cxnLst/>
            <a:rect l="l" t="t" r="r" b="b"/>
            <a:pathLst>
              <a:path w="1878991" h="6414233">
                <a:moveTo>
                  <a:pt x="0" y="42953"/>
                </a:moveTo>
                <a:lnTo>
                  <a:pt x="160303" y="0"/>
                </a:lnTo>
                <a:lnTo>
                  <a:pt x="1878991" y="6414233"/>
                </a:lnTo>
                <a:lnTo>
                  <a:pt x="82090" y="6414233"/>
                </a:lnTo>
                <a:cubicBezTo>
                  <a:pt x="36753" y="6414233"/>
                  <a:pt x="0" y="6377480"/>
                  <a:pt x="0" y="633214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 rot="900000">
            <a:off x="7521938" y="5927116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 rot="900000">
            <a:off x="3892286" y="5987296"/>
            <a:ext cx="3124200" cy="295162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 rot="900000">
            <a:off x="7599046" y="5570110"/>
            <a:ext cx="716206" cy="365125"/>
          </a:xfrm>
        </p:spPr>
        <p:txBody>
          <a:bodyPr/>
          <a:lstStyle>
            <a:lvl1pPr algn="l">
              <a:defRPr/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 rot="20707748">
            <a:off x="-897260" y="-624538"/>
            <a:ext cx="7286946" cy="6041338"/>
          </a:xfrm>
          <a:custGeom>
            <a:avLst/>
            <a:gdLst/>
            <a:ahLst/>
            <a:cxnLst/>
            <a:rect l="l" t="t" r="r" b="b"/>
            <a:pathLst>
              <a:path w="7286946" h="6041338">
                <a:moveTo>
                  <a:pt x="1604186" y="0"/>
                </a:moveTo>
                <a:lnTo>
                  <a:pt x="7286946" y="1508972"/>
                </a:lnTo>
                <a:lnTo>
                  <a:pt x="7286946" y="5959247"/>
                </a:lnTo>
                <a:cubicBezTo>
                  <a:pt x="7286946" y="6004584"/>
                  <a:pt x="7250193" y="6041337"/>
                  <a:pt x="7204856" y="6041337"/>
                </a:cubicBezTo>
                <a:lnTo>
                  <a:pt x="0" y="6041338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64806" y="5378153"/>
            <a:ext cx="7443151" cy="2476431"/>
          </a:xfrm>
          <a:custGeom>
            <a:avLst/>
            <a:gdLst/>
            <a:ahLst/>
            <a:cxnLst/>
            <a:rect l="l" t="t" r="r" b="b"/>
            <a:pathLst>
              <a:path w="7443151" h="2476431">
                <a:moveTo>
                  <a:pt x="7393013" y="6452"/>
                </a:moveTo>
                <a:cubicBezTo>
                  <a:pt x="7422477" y="18914"/>
                  <a:pt x="7443150" y="48087"/>
                  <a:pt x="7443150" y="82090"/>
                </a:cubicBezTo>
                <a:lnTo>
                  <a:pt x="7443151" y="2476431"/>
                </a:lnTo>
                <a:lnTo>
                  <a:pt x="0" y="500014"/>
                </a:lnTo>
                <a:lnTo>
                  <a:pt x="132771" y="1"/>
                </a:lnTo>
                <a:lnTo>
                  <a:pt x="7361060" y="1"/>
                </a:lnTo>
                <a:cubicBezTo>
                  <a:pt x="7372394" y="0"/>
                  <a:pt x="7383192" y="2298"/>
                  <a:pt x="7393013" y="6452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660994" y="5459931"/>
            <a:ext cx="1709023" cy="1538302"/>
          </a:xfrm>
          <a:custGeom>
            <a:avLst/>
            <a:gdLst/>
            <a:ahLst/>
            <a:cxnLst/>
            <a:rect l="l" t="t" r="r" b="b"/>
            <a:pathLst>
              <a:path w="1709023" h="1538302">
                <a:moveTo>
                  <a:pt x="1709023" y="0"/>
                </a:moveTo>
                <a:lnTo>
                  <a:pt x="1300550" y="1538302"/>
                </a:lnTo>
                <a:lnTo>
                  <a:pt x="0" y="1192960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20707748">
            <a:off x="6673110" y="-489836"/>
            <a:ext cx="3059119" cy="5809409"/>
          </a:xfrm>
          <a:custGeom>
            <a:avLst/>
            <a:gdLst/>
            <a:ahLst/>
            <a:cxnLst/>
            <a:rect l="l" t="t" r="r" b="b"/>
            <a:pathLst>
              <a:path w="3059119" h="5809409">
                <a:moveTo>
                  <a:pt x="0" y="0"/>
                </a:moveTo>
                <a:lnTo>
                  <a:pt x="3059119" y="812303"/>
                </a:lnTo>
                <a:lnTo>
                  <a:pt x="1732212" y="5809409"/>
                </a:lnTo>
                <a:lnTo>
                  <a:pt x="82090" y="5809409"/>
                </a:lnTo>
                <a:cubicBezTo>
                  <a:pt x="36753" y="5809409"/>
                  <a:pt x="0" y="5772656"/>
                  <a:pt x="0" y="5727319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4500000">
            <a:off x="5175504" y="2231136"/>
            <a:ext cx="4818888" cy="1435608"/>
          </a:xfrm>
        </p:spPr>
        <p:txBody>
          <a:bodyPr anchor="b"/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-900000">
            <a:off x="844848" y="997933"/>
            <a:ext cx="5343100" cy="3888220"/>
          </a:xfrm>
        </p:spPr>
        <p:txBody>
          <a:bodyPr anchor="b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900000">
            <a:off x="3216573" y="5144589"/>
            <a:ext cx="3930375" cy="988131"/>
          </a:xfrm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900000">
            <a:off x="4263966" y="6099104"/>
            <a:ext cx="3063047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 rot="900000">
            <a:off x="-533701" y="-979752"/>
            <a:ext cx="6672870" cy="6821601"/>
          </a:xfrm>
          <a:custGeom>
            <a:avLst/>
            <a:gdLst/>
            <a:ahLst/>
            <a:cxnLst/>
            <a:rect l="l" t="t" r="r" b="b"/>
            <a:pathLst>
              <a:path w="6672870" h="6821601">
                <a:moveTo>
                  <a:pt x="0" y="1787990"/>
                </a:moveTo>
                <a:lnTo>
                  <a:pt x="6672870" y="0"/>
                </a:lnTo>
                <a:lnTo>
                  <a:pt x="6672870" y="6739511"/>
                </a:lnTo>
                <a:cubicBezTo>
                  <a:pt x="6672870" y="6784848"/>
                  <a:pt x="6636117" y="6821601"/>
                  <a:pt x="6590780" y="6821601"/>
                </a:cubicBezTo>
                <a:lnTo>
                  <a:pt x="1348753" y="6821601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 rot="900000">
            <a:off x="-283896" y="5969722"/>
            <a:ext cx="5300494" cy="1495954"/>
          </a:xfrm>
          <a:custGeom>
            <a:avLst/>
            <a:gdLst/>
            <a:ahLst/>
            <a:cxnLst/>
            <a:rect l="l" t="t" r="r" b="b"/>
            <a:pathLst>
              <a:path w="5300494" h="1495954">
                <a:moveTo>
                  <a:pt x="0" y="0"/>
                </a:moveTo>
                <a:lnTo>
                  <a:pt x="5218404" y="0"/>
                </a:lnTo>
                <a:cubicBezTo>
                  <a:pt x="5263741" y="0"/>
                  <a:pt x="5300494" y="36753"/>
                  <a:pt x="5300494" y="82090"/>
                </a:cubicBezTo>
                <a:lnTo>
                  <a:pt x="5300494" y="183095"/>
                </a:lnTo>
                <a:lnTo>
                  <a:pt x="400840" y="1495954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 rot="900000">
            <a:off x="6930292" y="-242630"/>
            <a:ext cx="2434235" cy="1383623"/>
          </a:xfrm>
          <a:custGeom>
            <a:avLst/>
            <a:gdLst/>
            <a:ahLst/>
            <a:cxnLst/>
            <a:rect l="l" t="t" r="r" b="b"/>
            <a:pathLst>
              <a:path w="2434235" h="1383623">
                <a:moveTo>
                  <a:pt x="0" y="552912"/>
                </a:moveTo>
                <a:lnTo>
                  <a:pt x="2063495" y="0"/>
                </a:lnTo>
                <a:lnTo>
                  <a:pt x="2434235" y="1383623"/>
                </a:lnTo>
                <a:lnTo>
                  <a:pt x="82090" y="1383622"/>
                </a:lnTo>
                <a:cubicBezTo>
                  <a:pt x="36754" y="1383622"/>
                  <a:pt x="0" y="1346869"/>
                  <a:pt x="0" y="1301533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 rot="900000">
            <a:off x="5899782" y="1282101"/>
            <a:ext cx="3842742" cy="6178450"/>
          </a:xfrm>
          <a:custGeom>
            <a:avLst/>
            <a:gdLst/>
            <a:ahLst/>
            <a:cxnLst/>
            <a:rect l="l" t="t" r="r" b="b"/>
            <a:pathLst>
              <a:path w="3842742" h="6178450">
                <a:moveTo>
                  <a:pt x="50137" y="6451"/>
                </a:moveTo>
                <a:cubicBezTo>
                  <a:pt x="59958" y="2297"/>
                  <a:pt x="70756" y="0"/>
                  <a:pt x="82090" y="0"/>
                </a:cubicBezTo>
                <a:lnTo>
                  <a:pt x="2463128" y="0"/>
                </a:lnTo>
                <a:lnTo>
                  <a:pt x="3842742" y="5148790"/>
                </a:lnTo>
                <a:lnTo>
                  <a:pt x="0" y="6178450"/>
                </a:lnTo>
                <a:lnTo>
                  <a:pt x="0" y="82090"/>
                </a:lnTo>
                <a:cubicBezTo>
                  <a:pt x="0" y="48087"/>
                  <a:pt x="20674" y="18913"/>
                  <a:pt x="5013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4500000">
            <a:off x="4578273" y="2744935"/>
            <a:ext cx="5036383" cy="1997131"/>
          </a:xfrm>
        </p:spPr>
        <p:txBody>
          <a:bodyPr anchor="t">
            <a:normAutofit/>
          </a:bodyPr>
          <a:lstStyle>
            <a:lvl1pPr algn="r">
              <a:defRPr sz="4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900000">
            <a:off x="1507529" y="615731"/>
            <a:ext cx="4323504" cy="3294418"/>
          </a:xfrm>
          <a:prstGeom prst="roundRect">
            <a:avLst>
              <a:gd name="adj" fmla="val 4992"/>
            </a:avLst>
          </a:prstGeom>
          <a:ln w="19050">
            <a:solidFill>
              <a:schemeClr val="tx1"/>
            </a:solidFill>
          </a:ln>
          <a:effectLst>
            <a:innerShdw blurRad="101600" dir="13500000">
              <a:prstClr val="black">
                <a:alpha val="7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900000">
            <a:off x="822789" y="4161126"/>
            <a:ext cx="4310915" cy="120354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900000">
            <a:off x="6992395" y="571255"/>
            <a:ext cx="1524000" cy="365125"/>
          </a:xfrm>
        </p:spPr>
        <p:txBody>
          <a:bodyPr/>
          <a:lstStyle>
            <a:lvl1pPr algn="l">
              <a:defRPr/>
            </a:lvl1pPr>
          </a:lstStyle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900000">
            <a:off x="647292" y="5162531"/>
            <a:ext cx="2977453" cy="365125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900000">
            <a:off x="7046470" y="391054"/>
            <a:ext cx="1963187" cy="365125"/>
          </a:xfrm>
        </p:spPr>
        <p:txBody>
          <a:bodyPr/>
          <a:lstStyle>
            <a:lvl1pPr algn="l">
              <a:defRPr/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95918" y="-766298"/>
            <a:ext cx="8332816" cy="5894380"/>
          </a:xfrm>
          <a:custGeom>
            <a:avLst/>
            <a:gdLst/>
            <a:ahLst/>
            <a:cxnLst/>
            <a:rect l="l" t="t" r="r" b="b"/>
            <a:pathLst>
              <a:path w="8332816" h="5894380">
                <a:moveTo>
                  <a:pt x="1565164" y="0"/>
                </a:moveTo>
                <a:lnTo>
                  <a:pt x="8332816" y="1797049"/>
                </a:lnTo>
                <a:lnTo>
                  <a:pt x="8332816" y="5812290"/>
                </a:lnTo>
                <a:cubicBezTo>
                  <a:pt x="8332816" y="5857627"/>
                  <a:pt x="8296063" y="5894380"/>
                  <a:pt x="8250726" y="5894380"/>
                </a:cubicBezTo>
                <a:lnTo>
                  <a:pt x="0" y="5894380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64746" y="5089618"/>
            <a:ext cx="8528044" cy="2911464"/>
          </a:xfrm>
          <a:custGeom>
            <a:avLst/>
            <a:gdLst/>
            <a:ahLst/>
            <a:cxnLst/>
            <a:rect l="l" t="t" r="r" b="b"/>
            <a:pathLst>
              <a:path w="8528044" h="2911464">
                <a:moveTo>
                  <a:pt x="8477907" y="6451"/>
                </a:moveTo>
                <a:cubicBezTo>
                  <a:pt x="8507371" y="18913"/>
                  <a:pt x="8528044" y="48087"/>
                  <a:pt x="8528044" y="82090"/>
                </a:cubicBezTo>
                <a:lnTo>
                  <a:pt x="8528044" y="2911464"/>
                </a:lnTo>
                <a:lnTo>
                  <a:pt x="0" y="646970"/>
                </a:lnTo>
                <a:lnTo>
                  <a:pt x="171794" y="0"/>
                </a:lnTo>
                <a:lnTo>
                  <a:pt x="8445954" y="0"/>
                </a:lnTo>
                <a:cubicBezTo>
                  <a:pt x="8457288" y="0"/>
                  <a:pt x="8468086" y="2297"/>
                  <a:pt x="8477907" y="645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8533928" y="3839503"/>
            <a:ext cx="1011244" cy="2994350"/>
          </a:xfrm>
          <a:custGeom>
            <a:avLst/>
            <a:gdLst/>
            <a:ahLst/>
            <a:cxnLst/>
            <a:rect l="l" t="t" r="r" b="b"/>
            <a:pathLst>
              <a:path w="1011244" h="2994350">
                <a:moveTo>
                  <a:pt x="1011244" y="0"/>
                </a:moveTo>
                <a:lnTo>
                  <a:pt x="216140" y="2994350"/>
                </a:lnTo>
                <a:lnTo>
                  <a:pt x="0" y="2936957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7588490" y="-321837"/>
            <a:ext cx="1976541" cy="4072806"/>
          </a:xfrm>
          <a:custGeom>
            <a:avLst/>
            <a:gdLst/>
            <a:ahLst/>
            <a:cxnLst/>
            <a:rect l="l" t="t" r="r" b="b"/>
            <a:pathLst>
              <a:path w="1976541" h="4072806">
                <a:moveTo>
                  <a:pt x="0" y="0"/>
                </a:moveTo>
                <a:lnTo>
                  <a:pt x="1976541" y="524841"/>
                </a:lnTo>
                <a:lnTo>
                  <a:pt x="1034432" y="4072806"/>
                </a:lnTo>
                <a:lnTo>
                  <a:pt x="82090" y="4072806"/>
                </a:lnTo>
                <a:cubicBezTo>
                  <a:pt x="36753" y="4072806"/>
                  <a:pt x="0" y="4036053"/>
                  <a:pt x="0" y="3990716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900000">
            <a:off x="3183882" y="4760430"/>
            <a:ext cx="5004753" cy="1299542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781854" y="984581"/>
            <a:ext cx="6581279" cy="36047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6996405" y="6238502"/>
            <a:ext cx="1524000" cy="365125"/>
          </a:xfrm>
        </p:spPr>
        <p:txBody>
          <a:bodyPr/>
          <a:lstStyle/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5321849" y="6094794"/>
            <a:ext cx="3124200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8182730" y="3246937"/>
            <a:ext cx="907445" cy="365125"/>
          </a:xfrm>
        </p:spPr>
        <p:txBody>
          <a:bodyPr/>
          <a:lstStyle>
            <a:lvl1pPr algn="l">
              <a:defRPr/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 rot="20707748">
            <a:off x="-882907" y="-626065"/>
            <a:ext cx="7440156" cy="7347127"/>
          </a:xfrm>
          <a:custGeom>
            <a:avLst/>
            <a:gdLst/>
            <a:ahLst/>
            <a:cxnLst/>
            <a:rect l="l" t="t" r="r" b="b"/>
            <a:pathLst>
              <a:path w="7440156" h="7347127">
                <a:moveTo>
                  <a:pt x="1760047" y="0"/>
                </a:moveTo>
                <a:lnTo>
                  <a:pt x="7440156" y="1508269"/>
                </a:lnTo>
                <a:lnTo>
                  <a:pt x="7440156" y="7265037"/>
                </a:lnTo>
                <a:cubicBezTo>
                  <a:pt x="7440156" y="7310374"/>
                  <a:pt x="7403403" y="7347127"/>
                  <a:pt x="7358066" y="7347127"/>
                </a:cubicBezTo>
                <a:lnTo>
                  <a:pt x="2707078" y="7347127"/>
                </a:lnTo>
                <a:lnTo>
                  <a:pt x="0" y="6628304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 rot="20707748">
            <a:off x="3227235" y="6274264"/>
            <a:ext cx="4396677" cy="1167472"/>
          </a:xfrm>
          <a:custGeom>
            <a:avLst/>
            <a:gdLst/>
            <a:ahLst/>
            <a:cxnLst/>
            <a:rect l="l" t="t" r="r" b="b"/>
            <a:pathLst>
              <a:path w="4396677" h="1167472">
                <a:moveTo>
                  <a:pt x="4346539" y="6451"/>
                </a:moveTo>
                <a:cubicBezTo>
                  <a:pt x="4376003" y="18913"/>
                  <a:pt x="4396677" y="48087"/>
                  <a:pt x="4396677" y="82090"/>
                </a:cubicBezTo>
                <a:lnTo>
                  <a:pt x="4396677" y="1167472"/>
                </a:lnTo>
                <a:lnTo>
                  <a:pt x="0" y="0"/>
                </a:lnTo>
                <a:lnTo>
                  <a:pt x="4314586" y="0"/>
                </a:lnTo>
                <a:cubicBezTo>
                  <a:pt x="4325920" y="0"/>
                  <a:pt x="4336718" y="2297"/>
                  <a:pt x="4346539" y="6451"/>
                </a:cubicBezTo>
                <a:close/>
              </a:path>
            </a:pathLst>
          </a:custGeom>
          <a:solidFill>
            <a:schemeClr val="bg1">
              <a:alpha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 rot="20707748">
            <a:off x="7659524" y="5459724"/>
            <a:ext cx="1710569" cy="1538689"/>
          </a:xfrm>
          <a:custGeom>
            <a:avLst/>
            <a:gdLst/>
            <a:ahLst/>
            <a:cxnLst/>
            <a:rect l="l" t="t" r="r" b="b"/>
            <a:pathLst>
              <a:path w="1710569" h="1538689">
                <a:moveTo>
                  <a:pt x="1710569" y="1"/>
                </a:moveTo>
                <a:lnTo>
                  <a:pt x="1301993" y="1538689"/>
                </a:lnTo>
                <a:lnTo>
                  <a:pt x="0" y="1192965"/>
                </a:lnTo>
                <a:lnTo>
                  <a:pt x="0" y="82090"/>
                </a:lnTo>
                <a:cubicBezTo>
                  <a:pt x="0" y="36753"/>
                  <a:pt x="36753" y="0"/>
                  <a:pt x="8209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 rot="20707748">
            <a:off x="6666426" y="-490731"/>
            <a:ext cx="3065776" cy="5811871"/>
          </a:xfrm>
          <a:custGeom>
            <a:avLst/>
            <a:gdLst/>
            <a:ahLst/>
            <a:cxnLst/>
            <a:rect l="l" t="t" r="r" b="b"/>
            <a:pathLst>
              <a:path w="3065776" h="5811871">
                <a:moveTo>
                  <a:pt x="0" y="0"/>
                </a:moveTo>
                <a:lnTo>
                  <a:pt x="3065776" y="814071"/>
                </a:lnTo>
                <a:lnTo>
                  <a:pt x="1738684" y="5811871"/>
                </a:lnTo>
                <a:lnTo>
                  <a:pt x="82090" y="5811871"/>
                </a:lnTo>
                <a:cubicBezTo>
                  <a:pt x="36753" y="5811871"/>
                  <a:pt x="0" y="5775118"/>
                  <a:pt x="0" y="572978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 rot="-900000">
            <a:off x="6793335" y="511413"/>
            <a:ext cx="1435608" cy="48188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 rot="-900000">
            <a:off x="967762" y="1075673"/>
            <a:ext cx="5398955" cy="50882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-900000">
            <a:off x="7754112" y="5888736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-900000">
            <a:off x="4997808" y="6188244"/>
            <a:ext cx="2380306" cy="365125"/>
          </a:xfrm>
        </p:spPr>
        <p:txBody>
          <a:bodyPr/>
          <a:lstStyle>
            <a:lvl1pPr algn="r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-900000">
            <a:off x="7690104" y="5641848"/>
            <a:ext cx="1243584" cy="365125"/>
          </a:xfrm>
        </p:spPr>
        <p:txBody>
          <a:bodyPr/>
          <a:lstStyle>
            <a:lvl1pPr algn="l">
              <a:defRPr/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n1080Base.png"/>
          <p:cNvPicPr>
            <a:picLocks noChangeAspect="1"/>
          </p:cNvPicPr>
          <p:nvPr/>
        </p:nvPicPr>
        <p:blipFill>
          <a:blip r:embed="rId13" cstate="print">
            <a:lum bright="-3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 rot="-5400000">
            <a:off x="-673455" y="2807056"/>
            <a:ext cx="5320597" cy="18400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7600" y="990600"/>
            <a:ext cx="5027024" cy="47833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096001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/>
              </a:defRPr>
            </a:lvl1pPr>
          </a:lstStyle>
          <a:p>
            <a:fld id="{77B377F6-72BE-4CCA-827A-2432239FE3DF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096001"/>
            <a:ext cx="312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3047" y="53249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1BBD4-F554-47A6-ABDE-3DC2A475834E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31520" indent="-36576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97280" indent="-32004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20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74320" algn="l" defTabSz="914400" rtl="0" eaLnBrk="1" latinLnBrk="0" hangingPunct="1">
        <a:spcBef>
          <a:spcPct val="20000"/>
        </a:spcBef>
        <a:spcAft>
          <a:spcPts val="600"/>
        </a:spcAft>
        <a:buSzPct val="160000"/>
        <a:buFont typeface="Wingdings" pitchFamily="2" charset="2"/>
        <a:buChar char="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2024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46888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24"/>
        </a:spcBef>
        <a:spcAft>
          <a:spcPts val="600"/>
        </a:spcAft>
        <a:buClrTx/>
        <a:buSzPct val="130000"/>
        <a:buFont typeface="Wingdings" pitchFamily="2" charset="2"/>
        <a:buChar char=""/>
        <a:defRPr sz="16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088" y="549275"/>
            <a:ext cx="5399087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 4"/>
          <p:cNvSpPr>
            <a:spLocks/>
          </p:cNvSpPr>
          <p:nvPr/>
        </p:nvSpPr>
        <p:spPr>
          <a:xfrm>
            <a:off x="2170113" y="1989138"/>
            <a:ext cx="4803775" cy="4140200"/>
          </a:xfrm>
          <a:prstGeom prst="roundRect">
            <a:avLst/>
          </a:prstGeom>
          <a:solidFill>
            <a:srgbClr val="F8DE9E">
              <a:alpha val="83000"/>
            </a:srgbClr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Název školy: Soukromá základní škola Adélka, o.p.s.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Autor: Martin Anderle 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Název: 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VY_32_INOVACE_34_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Téma: 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Hydrostatický tlak</a:t>
            </a: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Číslo </a:t>
            </a:r>
            <a:r>
              <a:rPr lang="cs-CZ" sz="1200" dirty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projektu: CZ.1.07/1.4.00/21.3045</a:t>
            </a:r>
            <a:endParaRPr lang="cs-CZ" sz="1100" dirty="0">
              <a:latin typeface="Calibri"/>
              <a:ea typeface="Calibri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Anotace</a:t>
            </a:r>
            <a:r>
              <a:rPr lang="cs-CZ" sz="1200" dirty="0" smtClean="0">
                <a:solidFill>
                  <a:srgbClr val="000000"/>
                </a:solidFill>
                <a:latin typeface="Arial"/>
                <a:ea typeface="Calibri"/>
                <a:cs typeface="Times New Roman"/>
              </a:rPr>
              <a:t>: Úlohy</a:t>
            </a:r>
            <a:endParaRPr lang="cs-CZ" sz="1050" dirty="0">
              <a:ea typeface="Calibri"/>
              <a:cs typeface="Times New Roman"/>
            </a:endParaRPr>
          </a:p>
          <a:p>
            <a:pPr marL="342900" indent="-342900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Times New Roman"/>
              <a:buChar char="•"/>
              <a:tabLst>
                <a:tab pos="457200" algn="l"/>
              </a:tabLst>
              <a:defRPr/>
            </a:pPr>
            <a:endParaRPr lang="cs-CZ" sz="1100" dirty="0"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cs-CZ" sz="1100" dirty="0">
                <a:latin typeface="Calibri"/>
                <a:ea typeface="Calibri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994619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HYDROSTATICKÝ TLAK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302567" y="3119877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5676719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rot="900000">
            <a:off x="3457071" y="1286315"/>
            <a:ext cx="4658735" cy="507762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Potápěč se potápí v jezeře v hloubce 130 m. Jaký na něj působí tlak?</a:t>
            </a:r>
            <a:endParaRPr lang="cs-CZ" dirty="0"/>
          </a:p>
        </p:txBody>
      </p:sp>
      <p:sp>
        <p:nvSpPr>
          <p:cNvPr id="4" name="AutoShape 4" descr="data:image/jpeg;base64,/9j/4AAQSkZJRgABAQAAAQABAAD/2wCEAAkGBggGERUIBwgVEBAQFBcXGBYQFxgQFhESHRgXFxMcGhgjGycgIB4vGRcYIjEsIzMqODUwGio9NjErOjI3MikBCQoKDgwOGg8PGi0lHyUzNSwsLC81LCkqLC0sKiwwLCwqKSkpLCkpNSkpKSw1LDQvKS01NSksNDUwMCkvKS0pLP/AABEIAMYA/wMBIgACEQEDEQH/xAAcAAEAAwEBAQEBAAAAAAAAAAAABAYHBQMBAgj/xAA6EAACAgICAQMCBAQDBQkAAAABAgADBBEFEiEGEzEiQQcUMmEjM0JRcYGRNWJy0eEVFiRSU2OCocH/xAAaAQEAAwEBAQAAAAAAAAAAAAAAAgMEBQEG/8QAMBEBAAIBAgQEAwcFAAAAAAAAAAECAxEhBBIxQQVRkfBhgdEUIiMyQnHBEzNDocL/2gAMAwEAAhEDEQA/ANxiIgIiICIiAiIgIiICIiAiIgIiICIiAiIgIiICIiAiIgIiICIiAiIgIiICIiAiIgIiICIiAiIgIiICIiAiIgIiICIiAiIgIiICIiAiIgIiICIiAiIgIiICIiAiIgIiICIkXk+Tw+HqbM5DIFVafLN+50AB8kkkAAeST4gSomd8p+KOZZ/sLiR18afMZqe3zvVaqzD+n9RU/PgTkY34i+ridZNeKNAHaI7K5/qH80Mv+Oj/AM6J4nFHdqrwma3SrW4me8P+Jz5GT7HKce1FbrWgIZGrS7u3dvcPXSFHr120doVAJI7aFLa2i0axLPalqTpaNCIiSRIiICIiAiIgIiICIiAiIgIiICIiAiIgIiICIiAiIgJTvxBfhl9n/t3lPaRfcZaSWRMiwdApZ1RmUL219Ov5kuMyP8Wx25HCGRs1dCAG8oWZmU+Pje/aH+Y/uJDJblpMoZMk46zeOyl8dyHG0232ZPJCoO69GXHvu9xdHwO1oZQNeAdnz5JI3Oti816Y7AZ3N2WLsfRXjvT2/uCdu2v+Hqf3kw04OGy35GOi0gn3CqAfT1YKDobK9+uwPkbHkbkPHyKM9G6EMfp61p7j1od17HXZRU8XHVuyAUCN9JnIi9Mkc+nv0Z8fjeaaaxEafvLm4HJ4GSaMd6O5W6tQt1YtUqbBXpgwYEFCR5/v9iPH9FV1pSBXWoVVAAAGgAPAAEwXksSn3cSrGxlFjZlOuigEgH6vIH7ib5N3BzFqTMea/FxtuMrGS0advQiImxYREQEREBERAREQEREBERAREQEREBERAREQEREBERATk+ovTHG+qK/y3J0duuyrKer1kjRKn/8ADsHQ2DOtEDGPTXo3ir7rquVsfJsqsYVpeW6mhT7auF/q0ysng6BHkbIkr1J6N4tGpr4gnFybX6KKe2mr+bXKKQdKp2TtR8A72JA59UwrrjapL49ju1bbB918hxilbAO6VNW/ZujAN0A8EvuBxPJvdcfzx1X0raz2i/Vq0tVT2D2OQQ1wZShU/Sw352Mv2TJas5I6R2Wc2GIjDNY3Xf8AD/0RRjW2chyWS2Vfj2GtC++qfSjllDMx39evJOtePmaJOJ6Sw8rGpORnp0tybGuKf+kGCitD4/UEVe3+9vXiduX0ry1iFfLWu1Y2IiJMIiICIiAiIgIiICIiAiIgIiICIiAiIgIiICIiAiIgfCQvkmVXhPVWfzeUKqcRRitULfO/drrbfstYSQFLkNpACdKSWH6TYuRwk5KmzCtJC3IyErrYVlKnWxrejM34X17VxCXZGXi2XZJqpBrpQ2L+ZQMlyNaoNdem0SWPhWB8/EhMzrEJREaS7f4nYOFXjtymVb161mooe2skMwatNr9SsLVVlYfp+rY0TrNOWFnpXINGJkVY7U2Vabu7NddrvUHstQqKwHI67GmIcghfEr1n6qu9ULV+eCUrULer6D+93WvylS3PoqA47dj4O/HYgcfnuSy/VZtytVODR1IQPX2C9nRhW3YluxK/JBHX415v/p8RGnLXby7/AFRx5eFn899J330mYjy376z5NS4nByvURKZ3qe1bVA7U0k491ZIJXsvgAaBHhSD12GPmTfSvIZ9OVZxWTmfmagHKudkhq/y4bq2ySh97X1FiHqf6jvS5x7rCo0Y9HHqhQD26bqbciojpuwuu+xAU9wo6hV8b1o6LwPNYHAKa+WxHxXOu1r9baW0WAAtQBUQD4DrXoN8bJlFc1bbTsnNJjeFyieOHm43IKL8PIW1DvTVsHUkHR8gkfM9pNAiIgIiICIiAiIgIiICIiAiIgIiICIiAiIgIiICQ+V5FOKrOQ6FjtVVV+XdmCoNnwNsR5PxJki8lxuNy9TYebX2rf5GypBB2pBHkMCAQRoggERIpHLeqfV/H12ZT4uIiKvZSnuX+3879wlq/pUaJZVP3+mcnJov4gFbc1qErcKjPktjIzbNu1/hP7ztsmw2LrfYKNAmWfI9H809b4S85XbXZU9fa+j+KOwYbLJYqnSnX6RvW55Z3pjMzf4/MYlVtWKjulVDuz5N3UqvkqvQa3ofV5b58fVjmmS0xF+jTzUrEzXqyLmsDJyu9+Mfd1ax2re97vZltLAqi7+osp0o11H0+DP16f4u+lzm21GvwR1YEEnx50QPsPk/t/bZ6Pp3iF9R5CFBusuL7QljhaqSS1dSgneiQF+ASFYnqTLjyfonhOQqtp4/DpF4AAdv4vSxdOgbfYhd62B9mPgztX8QrwsVwTv01+HuHN+w5c9bbxETMuDw2Li8/Q/HV00Ek2Ul2wnyWXsT7bHIVgm+jKQW0R/Vs7JsuFamTXXznNcgoQLtVGqqEfZHYbYl28fSWJ18gAnxWPSefyfG2/wDd7Axq0e20j2rl02K5+u1tKR7lfXbjyNjXVtELNS4T0hx/EBLGrF19Y0ttigtWo2FWsfFaAMVAX7fJJ8nk5uGtOSd9p3jTfafJ0MeSKUiOsxt6I3pDC9w28ycb2fzOlVeprZ6UJ6WWKQD3Ysx8+QvUHzuWWIl1axWNIUzOs6yRESTwiIgIiICIiAiIgIiICIiAiIgIiICIiAiIgIiICR+RyvyNNmUF7e3Wz6+N9VJ1/wDUkTzyKa8lGpuXauCpH91Pgj/QwM1FfJ4e7sdMbHGfkVMwoUk1M6VizrterEitjth8vvX9/bMwMrhK2yeP5DTNajOHpx+ljPYiWMwStGLabe+w8jyZyeIpt5LGx715e9tLU6nsjgWKAD81nfnsDvf+vmdDJxszOX2MvlHaslSQq11FurBgO6oGHlR+kg/uJujgaTGvLG66K5NtJe+fjZ3Ei31AOTAvpocArTWlbIv8QI/bs5BdR8OP1eNE+dGEynO4rEQfmDWXsFlJD2u9zqRamtM7MR/lNXlOfDGKYrEIXrMTvJERM6BERAREQEREBERAREQEREBERAREQEREBERAREQEREBERAzPCpOKbsYhQK8nIA6DqAhtd0Gv2VgP8pDX1JhktSQ/vJ2BqRTa7Ff1dOuw3+vjY7dZN5W//sPJup5RPZW65rKrGI9u9WCswU/Z1JIKn7DY2N651vKYtly34z+4lFNz2moe4KayatO+vOvob42fpPjQOu1jyx/Tr96Gutvuwl80W/LW2KSrLU7j42ropdP7jwyj+4moCZTk5R5brxeLi3dswNUrvU1KL3rsLN9YUsAisxCg/b43NWExcZkpe0cs6qs07vsRExKSIiAiIgIiICIiAiIgIiICIiAiIgIiICIiAiIgIiICIiBX/W+JVk46Pam2qysV0P3V/wAxWux/8WYf4Eyrepvbw3bPtt6q2IyW72Q1SZOK31fsFtuGvuHO9y3etsevJ4/KW1dgUWOPJGnRS6HY/syg/wCU4HJ8PTzd12Jcdd+PyKwSO4Xu9f1dT4JBRSP8JmyR+LX5r6T+Hb5J1aCzNxg/9PvsPJH1hAgOvuetjjz/AOYy2ShYPMY+I+DncnlLWLKXJdyFHdq6mOz8D7n7CX2e8N/bM/59SIiaFBERAREQEREBERAREQEREBERAREQEREBERAREQESLylOXkU2Vcdkim5kISxlFgrfXg9T4MyHmsz1fh5AxOX5qyixhqvyBXcoJLGtq/bDNr5DAMARsa0TXkyRjjmnouw4ZzW5azGvx2bRORzfqviPT+k5HNC2MNrUu7LbBvX01jbHz+0yTIxuSz/oz+dvsXRGu7AEHwQQWZSNf3H/AF/VVWFxCrXWq1hiqDqoXu3wvgAbP/X4Ew38Qr+iNXWxeDZJ3yWiI9Uz1p6y5D1RSwoquxeOY9feVA4sYED+K4bS09iFPXYJBHfwRIfqbOzeW/8AFZYFKqi1lKLLGFqvdWbQ/wBKhkIAHUg/J8z14z05bzl5o4in9LK1jOSMemw6IdqwQGu6gEAedAbK7BOhcJ+H+DxbrmZmQ+VcnlTZpK622TtK10N/bbdj4+fnflYy55i/SPfRG/2fhealoi1u2n/Wv8MrswUtrS2rLtycegFqqFdWr+2gp+WA6jSsSBqWL036xzfTlVdCZdebWzaXGrFgfErDdWX32A8L9ltVD40vgCX3kfQvp/klIfi6q3OyLKUWm1GIILK6gHfn77/fczvkuL5H05YMTllDI7aqvTwt+hvTD+izWzr4Oj1+DpemXh4m9Z19+XdLHk4fjLRjtHJ/Pz7ft0XHG/FDiSC3I42RjEAE96mvHkkaDVdx9vvr5EsHF+oeJ5r/AGZyNVx0SRW4ZlAOjtd7HkgeR95lc8b8OjIIssr+tf0uu1dP+FxplP8AgRKqeJT+uvo05fA4/wAd/X6x9G1xM+/D/wBYZOfkNwuTljKC1l1tBVrKuvVSlvUaO97Vvk6be9bOgzq0vF6xaHz2XHbFeaW6wRESasiIgIiICIiAiIgIiICIiAiIgIiICIiAkTleJw+aqbC5CkPW/wAjyCCDtSrDyGBAII8giS4gY36j4/I9H2HGyCbKWG6LbSED+QPaezf8wb+SB2Hnydz24L0PyfqFxkZiNjopKta6NS/tn9S49bfUpPUAu+j52u/AXXWUN4Yb/wCfyJ9mSODxxfm/06U+JZpxxj1+ff38UXjOLw+HrGJx9ArrXZ0v3JO2JJ8kknZJ8yVETW5pIvJ8ZicxU2Fn0CyqwaKn/UEH5BBAII8ggEeZKiBlWb6O9Q8db+Rw8X81Wx+i93SsKn/vj57D/cU9vkaPgWLjPwzw0Iu5vKbLYaJr/l4/Yef5Q8sP2sLDwPEucSinDYqTzRG7Zk43PkrFLWnT3183ji4ePgqKcSha0UABa1CKqj4AAGgJ7REvYyIiAiIgIiICIiAiIgIiICIiAiIgIiICIiAiIgIiICIiAiIgIiICIiAiIgIiICIiAiIgIiIH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6" descr="data:image/jpeg;base64,/9j/4AAQSkZJRgABAQAAAQABAAD/2wCEAAkGBggGERUIBwgVEBAQFBcXGBYQFxgQFhESHRgXFxMcGhgjGycgIB4vGRcYIjEsIzMqODUwGio9NjErOjI3MikBCQoKDgwOGg8PGi0lHyUzNSwsLC81LCkqLC0sKiwwLCwqKSkpLCkpNSkpKSw1LDQvKS01NSksNDUwMCkvKS0pLP/AABEIAMYA/wMBIgACEQEDEQH/xAAcAAEAAwEBAQEBAAAAAAAAAAAABAYHBQMBAgj/xAA6EAACAgICAQMCBAQDBQkAAAABAgADBBEFEiEGEzEiQQcUMmEjM0JRcYGRNWJy0eEVFiRSU2OCocH/xAAaAQEAAwEBAQAAAAAAAAAAAAAAAgMEBQEG/8QAMBEBAAIBAgQEAwcFAAAAAAAAAAECAxEhBBIxQQVRkfBhgdEUIiMyQnHBEzNDocL/2gAMAwEAAhEDEQA/ANxiIgIiICIiAiIgIiICIiAiIgIiICIiAiIgIiICIiAiIgIiICIiAiIgIiICIiAiIgIiICIiAiIgIiICIiAiIgIiICIiAiIgIiICIiAiIgIiICIiAiIgIiICIiAiIgIiICIkXk+Tw+HqbM5DIFVafLN+50AB8kkkAAeST4gSomd8p+KOZZ/sLiR18afMZqe3zvVaqzD+n9RU/PgTkY34i+ridZNeKNAHaI7K5/qH80Mv+Oj/AM6J4nFHdqrwma3SrW4me8P+Jz5GT7HKce1FbrWgIZGrS7u3dvcPXSFHr120doVAJI7aFLa2i0axLPalqTpaNCIiSRIiICIiAiIgIiICIiAiIgIiICIiAiIgIiICIiAiIgJTvxBfhl9n/t3lPaRfcZaSWRMiwdApZ1RmUL219Ov5kuMyP8Wx25HCGRs1dCAG8oWZmU+Pje/aH+Y/uJDJblpMoZMk46zeOyl8dyHG0232ZPJCoO69GXHvu9xdHwO1oZQNeAdnz5JI3Oti816Y7AZ3N2WLsfRXjvT2/uCdu2v+Hqf3kw04OGy35GOi0gn3CqAfT1YKDobK9+uwPkbHkbkPHyKM9G6EMfp61p7j1od17HXZRU8XHVuyAUCN9JnIi9Mkc+nv0Z8fjeaaaxEafvLm4HJ4GSaMd6O5W6tQt1YtUqbBXpgwYEFCR5/v9iPH9FV1pSBXWoVVAAAGgAPAAEwXksSn3cSrGxlFjZlOuigEgH6vIH7ib5N3BzFqTMea/FxtuMrGS0advQiImxYREQEREBERAREQEREBERAREQEREBERAREQEREBERATk+ovTHG+qK/y3J0duuyrKer1kjRKn/8ADsHQ2DOtEDGPTXo3ir7rquVsfJsqsYVpeW6mhT7auF/q0ysng6BHkbIkr1J6N4tGpr4gnFybX6KKe2mr+bXKKQdKp2TtR8A72JA59UwrrjapL49ju1bbB918hxilbAO6VNW/ZujAN0A8EvuBxPJvdcfzx1X0raz2i/Vq0tVT2D2OQQ1wZShU/Sw352Mv2TJas5I6R2Wc2GIjDNY3Xf8AD/0RRjW2chyWS2Vfj2GtC++qfSjllDMx39evJOtePmaJOJ6Sw8rGpORnp0tybGuKf+kGCitD4/UEVe3+9vXiduX0ry1iFfLWu1Y2IiJMIiICIiAiIgIiICIiAiIgIiICIiAiIgIiICIiAiIgfCQvkmVXhPVWfzeUKqcRRitULfO/drrbfstYSQFLkNpACdKSWH6TYuRwk5KmzCtJC3IyErrYVlKnWxrejM34X17VxCXZGXi2XZJqpBrpQ2L+ZQMlyNaoNdem0SWPhWB8/EhMzrEJREaS7f4nYOFXjtymVb161mooe2skMwatNr9SsLVVlYfp+rY0TrNOWFnpXINGJkVY7U2Vabu7NddrvUHstQqKwHI67GmIcghfEr1n6qu9ULV+eCUrULer6D+93WvylS3PoqA47dj4O/HYgcfnuSy/VZtytVODR1IQPX2C9nRhW3YluxK/JBHX415v/p8RGnLXby7/AFRx5eFn899J330mYjy376z5NS4nByvURKZ3qe1bVA7U0k491ZIJXsvgAaBHhSD12GPmTfSvIZ9OVZxWTmfmagHKudkhq/y4bq2ySh97X1FiHqf6jvS5x7rCo0Y9HHqhQD26bqbciojpuwuu+xAU9wo6hV8b1o6LwPNYHAKa+WxHxXOu1r9baW0WAAtQBUQD4DrXoN8bJlFc1bbTsnNJjeFyieOHm43IKL8PIW1DvTVsHUkHR8gkfM9pNAiIgIiICIiAiIgIiICIiAiIgIiICIiAiIgIiICQ+V5FOKrOQ6FjtVVV+XdmCoNnwNsR5PxJki8lxuNy9TYebX2rf5GypBB2pBHkMCAQRoggERIpHLeqfV/H12ZT4uIiKvZSnuX+3879wlq/pUaJZVP3+mcnJov4gFbc1qErcKjPktjIzbNu1/hP7ztsmw2LrfYKNAmWfI9H809b4S85XbXZU9fa+j+KOwYbLJYqnSnX6RvW55Z3pjMzf4/MYlVtWKjulVDuz5N3UqvkqvQa3ofV5b58fVjmmS0xF+jTzUrEzXqyLmsDJyu9+Mfd1ax2re97vZltLAqi7+osp0o11H0+DP16f4u+lzm21GvwR1YEEnx50QPsPk/t/bZ6Pp3iF9R5CFBusuL7QljhaqSS1dSgneiQF+ASFYnqTLjyfonhOQqtp4/DpF4AAdv4vSxdOgbfYhd62B9mPgztX8QrwsVwTv01+HuHN+w5c9bbxETMuDw2Li8/Q/HV00Ek2Ul2wnyWXsT7bHIVgm+jKQW0R/Vs7JsuFamTXXznNcgoQLtVGqqEfZHYbYl28fSWJ18gAnxWPSefyfG2/wDd7Axq0e20j2rl02K5+u1tKR7lfXbjyNjXVtELNS4T0hx/EBLGrF19Y0ttigtWo2FWsfFaAMVAX7fJJ8nk5uGtOSd9p3jTfafJ0MeSKUiOsxt6I3pDC9w28ycb2fzOlVeprZ6UJ6WWKQD3Ysx8+QvUHzuWWIl1axWNIUzOs6yRESTwiIgIiICIiAiIgIiICIiAiIgIiICIiAiIgIiICR+RyvyNNmUF7e3Wz6+N9VJ1/wDUkTzyKa8lGpuXauCpH91Pgj/QwM1FfJ4e7sdMbHGfkVMwoUk1M6VizrterEitjth8vvX9/bMwMrhK2yeP5DTNajOHpx+ljPYiWMwStGLabe+w8jyZyeIpt5LGx715e9tLU6nsjgWKAD81nfnsDvf+vmdDJxszOX2MvlHaslSQq11FurBgO6oGHlR+kg/uJujgaTGvLG66K5NtJe+fjZ3Ei31AOTAvpocArTWlbIv8QI/bs5BdR8OP1eNE+dGEynO4rEQfmDWXsFlJD2u9zqRamtM7MR/lNXlOfDGKYrEIXrMTvJERM6BERAREQEREBERAREQEREBERAREQEREBERAREQEREBERAzPCpOKbsYhQK8nIA6DqAhtd0Gv2VgP8pDX1JhktSQ/vJ2BqRTa7Ff1dOuw3+vjY7dZN5W//sPJup5RPZW65rKrGI9u9WCswU/Z1JIKn7DY2N651vKYtly34z+4lFNz2moe4KayatO+vOvob42fpPjQOu1jyx/Tr96Gutvuwl80W/LW2KSrLU7j42ropdP7jwyj+4moCZTk5R5brxeLi3dswNUrvU1KL3rsLN9YUsAisxCg/b43NWExcZkpe0cs6qs07vsRExKSIiAiIgIiICIiAiIgIiICIiAiIgIiICIiAiIgIiICIiBX/W+JVk46Pam2qysV0P3V/wAxWux/8WYf4Eyrepvbw3bPtt6q2IyW72Q1SZOK31fsFtuGvuHO9y3etsevJ4/KW1dgUWOPJGnRS6HY/syg/wCU4HJ8PTzd12Jcdd+PyKwSO4Xu9f1dT4JBRSP8JmyR+LX5r6T+Hb5J1aCzNxg/9PvsPJH1hAgOvuetjjz/AOYy2ShYPMY+I+DncnlLWLKXJdyFHdq6mOz8D7n7CX2e8N/bM/59SIiaFBERAREQEREBERAREQEREBERAREQEREBERAREQESLylOXkU2Vcdkim5kISxlFgrfXg9T4MyHmsz1fh5AxOX5qyixhqvyBXcoJLGtq/bDNr5DAMARsa0TXkyRjjmnouw4ZzW5azGvx2bRORzfqviPT+k5HNC2MNrUu7LbBvX01jbHz+0yTIxuSz/oz+dvsXRGu7AEHwQQWZSNf3H/AF/VVWFxCrXWq1hiqDqoXu3wvgAbP/X4Ew38Qr+iNXWxeDZJ3yWiI9Uz1p6y5D1RSwoquxeOY9feVA4sYED+K4bS09iFPXYJBHfwRIfqbOzeW/8AFZYFKqi1lKLLGFqvdWbQ/wBKhkIAHUg/J8z14z05bzl5o4in9LK1jOSMemw6IdqwQGu6gEAedAbK7BOhcJ+H+DxbrmZmQ+VcnlTZpK622TtK10N/bbdj4+fnflYy55i/SPfRG/2fhealoi1u2n/Wv8MrswUtrS2rLtycegFqqFdWr+2gp+WA6jSsSBqWL036xzfTlVdCZdebWzaXGrFgfErDdWX32A8L9ltVD40vgCX3kfQvp/klIfi6q3OyLKUWm1GIILK6gHfn77/fczvkuL5H05YMTllDI7aqvTwt+hvTD+izWzr4Oj1+DpemXh4m9Z19+XdLHk4fjLRjtHJ/Pz7ft0XHG/FDiSC3I42RjEAE96mvHkkaDVdx9vvr5EsHF+oeJ5r/AGZyNVx0SRW4ZlAOjtd7HkgeR95lc8b8OjIIssr+tf0uu1dP+FxplP8AgRKqeJT+uvo05fA4/wAd/X6x9G1xM+/D/wBYZOfkNwuTljKC1l1tBVrKuvVSlvUaO97Vvk6be9bOgzq0vF6xaHz2XHbFeaW6wRESasiIgIiICIiAiIgIiICIiAiIgIiICIiAkTleJw+aqbC5CkPW/wAjyCCDtSrDyGBAII8giS4gY36j4/I9H2HGyCbKWG6LbSED+QPaezf8wb+SB2Hnydz24L0PyfqFxkZiNjopKta6NS/tn9S49bfUpPUAu+j52u/AXXWUN4Yb/wCfyJ9mSODxxfm/06U+JZpxxj1+ff38UXjOLw+HrGJx9ArrXZ0v3JO2JJ8kknZJ8yVETW5pIvJ8ZicxU2Fn0CyqwaKn/UEH5BBAII8ggEeZKiBlWb6O9Q8db+Rw8X81Wx+i93SsKn/vj57D/cU9vkaPgWLjPwzw0Iu5vKbLYaJr/l4/Yef5Q8sP2sLDwPEucSinDYqTzRG7Zk43PkrFLWnT3183ji4ePgqKcSha0UABa1CKqj4AAGgJ7REvYyIiAiIgIiICIiAiIgIiICIiAiIgIiICIiAiIgIiICIiAiIgIiICIiAiIgIiICIiAiIgIiIH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8" descr="data:image/jpeg;base64,/9j/4AAQSkZJRgABAQAAAQABAAD/2wCEAAkGBggGERUIBwgVEBAQFBcXGBYQFxgQFhESHRgXFxMcGhgjGycgIB4vGRcYIjEsIzMqODUwGio9NjErOjI3MikBCQoKDgwOGg8PGi0lHyUzNSwsLC81LCkqLC0sKiwwLCwqKSkpLCkpNSkpKSw1LDQvKS01NSksNDUwMCkvKS0pLP/AABEIAMYA/wMBIgACEQEDEQH/xAAcAAEAAwEBAQEBAAAAAAAAAAAABAYHBQMBAgj/xAA6EAACAgICAQMCBAQDBQkAAAABAgADBBEFEiEGEzEiQQcUMmEjM0JRcYGRNWJy0eEVFiRSU2OCocH/xAAaAQEAAwEBAQAAAAAAAAAAAAAAAgMEBQEG/8QAMBEBAAIBAgQEAwcFAAAAAAAAAAECAxEhBBIxQQVRkfBhgdEUIiMyQnHBEzNDocL/2gAMAwEAAhEDEQA/ANxiIgIiICIiAiIgIiICIiAiIgIiICIiAiIgIiICIiAiIgIiICIiAiIgIiICIiAiIgIiICIiAiIgIiICIiAiIgIiICIiAiIgIiICIiAiIgIiICIiAiIgIiICIiAiIgIiICIkXk+Tw+HqbM5DIFVafLN+50AB8kkkAAeST4gSomd8p+KOZZ/sLiR18afMZqe3zvVaqzD+n9RU/PgTkY34i+ridZNeKNAHaI7K5/qH80Mv+Oj/AM6J4nFHdqrwma3SrW4me8P+Jz5GT7HKce1FbrWgIZGrS7u3dvcPXSFHr120doVAJI7aFLa2i0axLPalqTpaNCIiSRIiICIiAiIgIiICIiAiIgIiICIiAiIgIiICIiAiIgJTvxBfhl9n/t3lPaRfcZaSWRMiwdApZ1RmUL219Ov5kuMyP8Wx25HCGRs1dCAG8oWZmU+Pje/aH+Y/uJDJblpMoZMk46zeOyl8dyHG0232ZPJCoO69GXHvu9xdHwO1oZQNeAdnz5JI3Oti816Y7AZ3N2WLsfRXjvT2/uCdu2v+Hqf3kw04OGy35GOi0gn3CqAfT1YKDobK9+uwPkbHkbkPHyKM9G6EMfp61p7j1od17HXZRU8XHVuyAUCN9JnIi9Mkc+nv0Z8fjeaaaxEafvLm4HJ4GSaMd6O5W6tQt1YtUqbBXpgwYEFCR5/v9iPH9FV1pSBXWoVVAAAGgAPAAEwXksSn3cSrGxlFjZlOuigEgH6vIH7ib5N3BzFqTMea/FxtuMrGS0advQiImxYREQEREBERAREQEREBERAREQEREBERAREQEREBERATk+ovTHG+qK/y3J0duuyrKer1kjRKn/8ADsHQ2DOtEDGPTXo3ir7rquVsfJsqsYVpeW6mhT7auF/q0ysng6BHkbIkr1J6N4tGpr4gnFybX6KKe2mr+bXKKQdKp2TtR8A72JA59UwrrjapL49ju1bbB918hxilbAO6VNW/ZujAN0A8EvuBxPJvdcfzx1X0raz2i/Vq0tVT2D2OQQ1wZShU/Sw352Mv2TJas5I6R2Wc2GIjDNY3Xf8AD/0RRjW2chyWS2Vfj2GtC++qfSjllDMx39evJOtePmaJOJ6Sw8rGpORnp0tybGuKf+kGCitD4/UEVe3+9vXiduX0ry1iFfLWu1Y2IiJMIiICIiAiIgIiICIiAiIgIiICIiAiIgIiICIiAiIgfCQvkmVXhPVWfzeUKqcRRitULfO/drrbfstYSQFLkNpACdKSWH6TYuRwk5KmzCtJC3IyErrYVlKnWxrejM34X17VxCXZGXi2XZJqpBrpQ2L+ZQMlyNaoNdem0SWPhWB8/EhMzrEJREaS7f4nYOFXjtymVb161mooe2skMwatNr9SsLVVlYfp+rY0TrNOWFnpXINGJkVY7U2Vabu7NddrvUHstQqKwHI67GmIcghfEr1n6qu9ULV+eCUrULer6D+93WvylS3PoqA47dj4O/HYgcfnuSy/VZtytVODR1IQPX2C9nRhW3YluxK/JBHX415v/p8RGnLXby7/AFRx5eFn899J330mYjy376z5NS4nByvURKZ3qe1bVA7U0k491ZIJXsvgAaBHhSD12GPmTfSvIZ9OVZxWTmfmagHKudkhq/y4bq2ySh97X1FiHqf6jvS5x7rCo0Y9HHqhQD26bqbciojpuwuu+xAU9wo6hV8b1o6LwPNYHAKa+WxHxXOu1r9baW0WAAtQBUQD4DrXoN8bJlFc1bbTsnNJjeFyieOHm43IKL8PIW1DvTVsHUkHR8gkfM9pNAiIgIiICIiAiIgIiICIiAiIgIiICIiAiIgIiICQ+V5FOKrOQ6FjtVVV+XdmCoNnwNsR5PxJki8lxuNy9TYebX2rf5GypBB2pBHkMCAQRoggERIpHLeqfV/H12ZT4uIiKvZSnuX+3879wlq/pUaJZVP3+mcnJov4gFbc1qErcKjPktjIzbNu1/hP7ztsmw2LrfYKNAmWfI9H809b4S85XbXZU9fa+j+KOwYbLJYqnSnX6RvW55Z3pjMzf4/MYlVtWKjulVDuz5N3UqvkqvQa3ofV5b58fVjmmS0xF+jTzUrEzXqyLmsDJyu9+Mfd1ax2re97vZltLAqi7+osp0o11H0+DP16f4u+lzm21GvwR1YEEnx50QPsPk/t/bZ6Pp3iF9R5CFBusuL7QljhaqSS1dSgneiQF+ASFYnqTLjyfonhOQqtp4/DpF4AAdv4vSxdOgbfYhd62B9mPgztX8QrwsVwTv01+HuHN+w5c9bbxETMuDw2Li8/Q/HV00Ek2Ul2wnyWXsT7bHIVgm+jKQW0R/Vs7JsuFamTXXznNcgoQLtVGqqEfZHYbYl28fSWJ18gAnxWPSefyfG2/wDd7Axq0e20j2rl02K5+u1tKR7lfXbjyNjXVtELNS4T0hx/EBLGrF19Y0ttigtWo2FWsfFaAMVAX7fJJ8nk5uGtOSd9p3jTfafJ0MeSKUiOsxt6I3pDC9w28ycb2fzOlVeprZ6UJ6WWKQD3Ysx8+QvUHzuWWIl1axWNIUzOs6yRESTwiIgIiICIiAiIgIiICIiAiIgIiICIiAiIgIiICR+RyvyNNmUF7e3Wz6+N9VJ1/wDUkTzyKa8lGpuXauCpH91Pgj/QwM1FfJ4e7sdMbHGfkVMwoUk1M6VizrterEitjth8vvX9/bMwMrhK2yeP5DTNajOHpx+ljPYiWMwStGLabe+w8jyZyeIpt5LGx715e9tLU6nsjgWKAD81nfnsDvf+vmdDJxszOX2MvlHaslSQq11FurBgO6oGHlR+kg/uJujgaTGvLG66K5NtJe+fjZ3Ei31AOTAvpocArTWlbIv8QI/bs5BdR8OP1eNE+dGEynO4rEQfmDWXsFlJD2u9zqRamtM7MR/lNXlOfDGKYrEIXrMTvJERM6BERAREQEREBERAREQEREBERAREQEREBERAREQEREBERAzPCpOKbsYhQK8nIA6DqAhtd0Gv2VgP8pDX1JhktSQ/vJ2BqRTa7Ff1dOuw3+vjY7dZN5W//sPJup5RPZW65rKrGI9u9WCswU/Z1JIKn7DY2N651vKYtly34z+4lFNz2moe4KayatO+vOvob42fpPjQOu1jyx/Tr96Gutvuwl80W/LW2KSrLU7j42ropdP7jwyj+4moCZTk5R5brxeLi3dswNUrvU1KL3rsLN9YUsAisxCg/b43NWExcZkpe0cs6qs07vsRExKSIiAiIgIiICIiAiIgIiICIiAiIgIiICIiAiIgIiICIiBX/W+JVk46Pam2qysV0P3V/wAxWux/8WYf4Eyrepvbw3bPtt6q2IyW72Q1SZOK31fsFtuGvuHO9y3etsevJ4/KW1dgUWOPJGnRS6HY/syg/wCU4HJ8PTzd12Jcdd+PyKwSO4Xu9f1dT4JBRSP8JmyR+LX5r6T+Hb5J1aCzNxg/9PvsPJH1hAgOvuetjjz/AOYy2ShYPMY+I+DncnlLWLKXJdyFHdq6mOz8D7n7CX2e8N/bM/59SIiaFBERAREQEREBERAREQEREBERAREQEREBERAREQESLylOXkU2Vcdkim5kISxlFgrfXg9T4MyHmsz1fh5AxOX5qyixhqvyBXcoJLGtq/bDNr5DAMARsa0TXkyRjjmnouw4ZzW5azGvx2bRORzfqviPT+k5HNC2MNrUu7LbBvX01jbHz+0yTIxuSz/oz+dvsXRGu7AEHwQQWZSNf3H/AF/VVWFxCrXWq1hiqDqoXu3wvgAbP/X4Ew38Qr+iNXWxeDZJ3yWiI9Uz1p6y5D1RSwoquxeOY9feVA4sYED+K4bS09iFPXYJBHfwRIfqbOzeW/8AFZYFKqi1lKLLGFqvdWbQ/wBKhkIAHUg/J8z14z05bzl5o4in9LK1jOSMemw6IdqwQGu6gEAedAbK7BOhcJ+H+DxbrmZmQ+VcnlTZpK622TtK10N/bbdj4+fnflYy55i/SPfRG/2fhealoi1u2n/Wv8MrswUtrS2rLtycegFqqFdWr+2gp+WA6jSsSBqWL036xzfTlVdCZdebWzaXGrFgfErDdWX32A8L9ltVD40vgCX3kfQvp/klIfi6q3OyLKUWm1GIILK6gHfn77/fczvkuL5H05YMTllDI7aqvTwt+hvTD+izWzr4Oj1+DpemXh4m9Z19+XdLHk4fjLRjtHJ/Pz7ft0XHG/FDiSC3I42RjEAE96mvHkkaDVdx9vvr5EsHF+oeJ5r/AGZyNVx0SRW4ZlAOjtd7HkgeR95lc8b8OjIIssr+tf0uu1dP+FxplP8AgRKqeJT+uvo05fA4/wAd/X6x9G1xM+/D/wBYZOfkNwuTljKC1l1tBVrKuvVSlvUaO97Vvk6be9bOgzq0vF6xaHz2XHbFeaW6wRESasiIgIiICIiAiIgIiICIiAiIgIiICIiAkTleJw+aqbC5CkPW/wAjyCCDtSrDyGBAII8giS4gY36j4/I9H2HGyCbKWG6LbSED+QPaezf8wb+SB2Hnydz24L0PyfqFxkZiNjopKta6NS/tn9S49bfUpPUAu+j52u/AXXWUN4Yb/wCfyJ9mSODxxfm/06U+JZpxxj1+ff38UXjOLw+HrGJx9ArrXZ0v3JO2JJ8kknZJ8yVETW5pIvJ8ZicxU2Fn0CyqwaKn/UEH5BBAII8ggEeZKiBlWb6O9Q8db+Rw8X81Wx+i93SsKn/vj57D/cU9vkaPgWLjPwzw0Iu5vKbLYaJr/l4/Yef5Q8sP2sLDwPEucSinDYqTzRG7Zk43PkrFLWnT3183ji4ePgqKcSha0UABa1CKqj4AAGgJ7REvYyIiAiIgIiICIiAiIgIiICIiAiIgIiICIiAiIgIiICIiAiIgIiICIiAiIgIiICIiAiIgIiIH/9k=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10" descr="data:image/jpeg;base64,/9j/4AAQSkZJRgABAQAAAQABAAD/2wCEAAkGBggGERUIBwgVEBAQFBcXGBYQFxgQFhESHRgXFxMcGhgjGycgIB4vGRcYIjEsIzMqODUwGio9NjErOjI3MikBCQoKDgwOGg8PGi0lHyUzNSwsLC81LCkqLC0sKiwwLCwqKSkpLCkpNSkpKSw1LDQvKS01NSksNDUwMCkvKS0pLP/AABEIAMYA/wMBIgACEQEDEQH/xAAcAAEAAwEBAQEBAAAAAAAAAAAABAYHBQMBAgj/xAA6EAACAgICAQMCBAQDBQkAAAABAgADBBEFEiEGEzEiQQcUMmEjM0JRcYGRNWJy0eEVFiRSU2OCocH/xAAaAQEAAwEBAQAAAAAAAAAAAAAAAgMEBQEG/8QAMBEBAAIBAgQEAwcFAAAAAAAAAAECAxEhBBIxQQVRkfBhgdEUIiMyQnHBEzNDocL/2gAMAwEAAhEDEQA/ANxiIgIiICIiAiIgIiICIiAiIgIiICIiAiIgIiICIiAiIgIiICIiAiIgIiICIiAiIgIiICIiAiIgIiICIiAiIgIiICIiAiIgIiICIiAiIgIiICIiAiIgIiICIiAiIgIiICIkXk+Tw+HqbM5DIFVafLN+50AB8kkkAAeST4gSomd8p+KOZZ/sLiR18afMZqe3zvVaqzD+n9RU/PgTkY34i+ridZNeKNAHaI7K5/qH80Mv+Oj/AM6J4nFHdqrwma3SrW4me8P+Jz5GT7HKce1FbrWgIZGrS7u3dvcPXSFHr120doVAJI7aFLa2i0axLPalqTpaNCIiSRIiICIiAiIgIiICIiAiIgIiICIiAiIgIiICIiAiIgJTvxBfhl9n/t3lPaRfcZaSWRMiwdApZ1RmUL219Ov5kuMyP8Wx25HCGRs1dCAG8oWZmU+Pje/aH+Y/uJDJblpMoZMk46zeOyl8dyHG0232ZPJCoO69GXHvu9xdHwO1oZQNeAdnz5JI3Oti816Y7AZ3N2WLsfRXjvT2/uCdu2v+Hqf3kw04OGy35GOi0gn3CqAfT1YKDobK9+uwPkbHkbkPHyKM9G6EMfp61p7j1od17HXZRU8XHVuyAUCN9JnIi9Mkc+nv0Z8fjeaaaxEafvLm4HJ4GSaMd6O5W6tQt1YtUqbBXpgwYEFCR5/v9iPH9FV1pSBXWoVVAAAGgAPAAEwXksSn3cSrGxlFjZlOuigEgH6vIH7ib5N3BzFqTMea/FxtuMrGS0advQiImxYREQEREBERAREQEREBERAREQEREBERAREQEREBERATk+ovTHG+qK/y3J0duuyrKer1kjRKn/8ADsHQ2DOtEDGPTXo3ir7rquVsfJsqsYVpeW6mhT7auF/q0ysng6BHkbIkr1J6N4tGpr4gnFybX6KKe2mr+bXKKQdKp2TtR8A72JA59UwrrjapL49ju1bbB918hxilbAO6VNW/ZujAN0A8EvuBxPJvdcfzx1X0raz2i/Vq0tVT2D2OQQ1wZShU/Sw352Mv2TJas5I6R2Wc2GIjDNY3Xf8AD/0RRjW2chyWS2Vfj2GtC++qfSjllDMx39evJOtePmaJOJ6Sw8rGpORnp0tybGuKf+kGCitD4/UEVe3+9vXiduX0ry1iFfLWu1Y2IiJMIiICIiAiIgIiICIiAiIgIiICIiAiIgIiICIiAiIgfCQvkmVXhPVWfzeUKqcRRitULfO/drrbfstYSQFLkNpACdKSWH6TYuRwk5KmzCtJC3IyErrYVlKnWxrejM34X17VxCXZGXi2XZJqpBrpQ2L+ZQMlyNaoNdem0SWPhWB8/EhMzrEJREaS7f4nYOFXjtymVb161mooe2skMwatNr9SsLVVlYfp+rY0TrNOWFnpXINGJkVY7U2Vabu7NddrvUHstQqKwHI67GmIcghfEr1n6qu9ULV+eCUrULer6D+93WvylS3PoqA47dj4O/HYgcfnuSy/VZtytVODR1IQPX2C9nRhW3YluxK/JBHX415v/p8RGnLXby7/AFRx5eFn899J330mYjy376z5NS4nByvURKZ3qe1bVA7U0k491ZIJXsvgAaBHhSD12GPmTfSvIZ9OVZxWTmfmagHKudkhq/y4bq2ySh97X1FiHqf6jvS5x7rCo0Y9HHqhQD26bqbciojpuwuu+xAU9wo6hV8b1o6LwPNYHAKa+WxHxXOu1r9baW0WAAtQBUQD4DrXoN8bJlFc1bbTsnNJjeFyieOHm43IKL8PIW1DvTVsHUkHR8gkfM9pNAiIgIiICIiAiIgIiICIiAiIgIiICIiAiIgIiICQ+V5FOKrOQ6FjtVVV+XdmCoNnwNsR5PxJki8lxuNy9TYebX2rf5GypBB2pBHkMCAQRoggERIpHLeqfV/H12ZT4uIiKvZSnuX+3879wlq/pUaJZVP3+mcnJov4gFbc1qErcKjPktjIzbNu1/hP7ztsmw2LrfYKNAmWfI9H809b4S85XbXZU9fa+j+KOwYbLJYqnSnX6RvW55Z3pjMzf4/MYlVtWKjulVDuz5N3UqvkqvQa3ofV5b58fVjmmS0xF+jTzUrEzXqyLmsDJyu9+Mfd1ax2re97vZltLAqi7+osp0o11H0+DP16f4u+lzm21GvwR1YEEnx50QPsPk/t/bZ6Pp3iF9R5CFBusuL7QljhaqSS1dSgneiQF+ASFYnqTLjyfonhOQqtp4/DpF4AAdv4vSxdOgbfYhd62B9mPgztX8QrwsVwTv01+HuHN+w5c9bbxETMuDw2Li8/Q/HV00Ek2Ul2wnyWXsT7bHIVgm+jKQW0R/Vs7JsuFamTXXznNcgoQLtVGqqEfZHYbYl28fSWJ18gAnxWPSefyfG2/wDd7Axq0e20j2rl02K5+u1tKR7lfXbjyNjXVtELNS4T0hx/EBLGrF19Y0ttigtWo2FWsfFaAMVAX7fJJ8nk5uGtOSd9p3jTfafJ0MeSKUiOsxt6I3pDC9w28ycb2fzOlVeprZ6UJ6WWKQD3Ysx8+QvUHzuWWIl1axWNIUzOs6yRESTwiIgIiICIiAiIgIiICIiAiIgIiICIiAiIgIiICR+RyvyNNmUF7e3Wz6+N9VJ1/wDUkTzyKa8lGpuXauCpH91Pgj/QwM1FfJ4e7sdMbHGfkVMwoUk1M6VizrterEitjth8vvX9/bMwMrhK2yeP5DTNajOHpx+ljPYiWMwStGLabe+w8jyZyeIpt5LGx715e9tLU6nsjgWKAD81nfnsDvf+vmdDJxszOX2MvlHaslSQq11FurBgO6oGHlR+kg/uJujgaTGvLG66K5NtJe+fjZ3Ei31AOTAvpocArTWlbIv8QI/bs5BdR8OP1eNE+dGEynO4rEQfmDWXsFlJD2u9zqRamtM7MR/lNXlOfDGKYrEIXrMTvJERM6BERAREQEREBERAREQEREBERAREQEREBERAREQEREBERAzPCpOKbsYhQK8nIA6DqAhtd0Gv2VgP8pDX1JhktSQ/vJ2BqRTa7Ff1dOuw3+vjY7dZN5W//sPJup5RPZW65rKrGI9u9WCswU/Z1JIKn7DY2N651vKYtly34z+4lFNz2moe4KayatO+vOvob42fpPjQOu1jyx/Tr96Gutvuwl80W/LW2KSrLU7j42ropdP7jwyj+4moCZTk5R5brxeLi3dswNUrvU1KL3rsLN9YUsAisxCg/b43NWExcZkpe0cs6qs07vsRExKSIiAiIgIiICIiAiIgIiICIiAiIgIiICIiAiIgIiICIiBX/W+JVk46Pam2qysV0P3V/wAxWux/8WYf4Eyrepvbw3bPtt6q2IyW72Q1SZOK31fsFtuGvuHO9y3etsevJ4/KW1dgUWOPJGnRS6HY/syg/wCU4HJ8PTzd12Jcdd+PyKwSO4Xu9f1dT4JBRSP8JmyR+LX5r6T+Hb5J1aCzNxg/9PvsPJH1hAgOvuetjjz/AOYy2ShYPMY+I+DncnlLWLKXJdyFHdq6mOz8D7n7CX2e8N/bM/59SIiaFBERAREQEREBERAREQEREBERAREQEREBERAREQESLylOXkU2Vcdkim5kISxlFgrfXg9T4MyHmsz1fh5AxOX5qyixhqvyBXcoJLGtq/bDNr5DAMARsa0TXkyRjjmnouw4ZzW5azGvx2bRORzfqviPT+k5HNC2MNrUu7LbBvX01jbHz+0yTIxuSz/oz+dvsXRGu7AEHwQQWZSNf3H/AF/VVWFxCrXWq1hiqDqoXu3wvgAbP/X4Ew38Qr+iNXWxeDZJ3yWiI9Uz1p6y5D1RSwoquxeOY9feVA4sYED+K4bS09iFPXYJBHfwRIfqbOzeW/8AFZYFKqi1lKLLGFqvdWbQ/wBKhkIAHUg/J8z14z05bzl5o4in9LK1jOSMemw6IdqwQGu6gEAedAbK7BOhcJ+H+DxbrmZmQ+VcnlTZpK622TtK10N/bbdj4+fnflYy55i/SPfRG/2fhealoi1u2n/Wv8MrswUtrS2rLtycegFqqFdWr+2gp+WA6jSsSBqWL036xzfTlVdCZdebWzaXGrFgfErDdWX32A8L9ltVD40vgCX3kfQvp/klIfi6q3OyLKUWm1GIILK6gHfn77/fczvkuL5H05YMTllDI7aqvTwt+hvTD+izWzr4Oj1+DpemXh4m9Z19+XdLHk4fjLRjtHJ/Pz7ft0XHG/FDiSC3I42RjEAE96mvHkkaDVdx9vvr5EsHF+oeJ5r/AGZyNVx0SRW4ZlAOjtd7HkgeR95lc8b8OjIIssr+tf0uu1dP+FxplP8AgRKqeJT+uvo05fA4/wAd/X6x9G1xM+/D/wBYZOfkNwuTljKC1l1tBVrKuvVSlvUaO97Vvk6be9bOgzq0vF6xaHz2XHbFeaW6wRESasiIgIiICIiAiIgIiICIiAiIgIiICIiAkTleJw+aqbC5CkPW/wAjyCCDtSrDyGBAII8giS4gY36j4/I9H2HGyCbKWG6LbSED+QPaezf8wb+SB2Hnydz24L0PyfqFxkZiNjopKta6NS/tn9S49bfUpPUAu+j52u/AXXWUN4Yb/wCfyJ9mSODxxfm/06U+JZpxxj1+ff38UXjOLw+HrGJx9ArrXZ0v3JO2JJ8kknZJ8yVETW5pIvJ8ZicxU2Fn0CyqwaKn/UEH5BBAII8ggEeZKiBlWb6O9Q8db+Rw8X81Wx+i93SsKn/vj57D/cU9vkaPgWLjPwzw0Iu5vKbLYaJr/l4/Yef5Q8sP2sLDwPEucSinDYqTzRG7Zk43PkrFLWnT3183ji4ePgqKcSha0UABa1CKqj4AAGgJ7REvYyIiAiIgIiICIiAiIgIiICIiAiIgIiICIiAiIgIiICIiAiIgIiICIiAiIgIiICIiAiIgIiIH/9k=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12" descr="data:image/jpeg;base64,/9j/4AAQSkZJRgABAQAAAQABAAD/2wCEAAkGBggGERUIBwgVEBAQFBcXGBYQFxgQFhESHRgXFxMcGhgjGycgIB4vGRcYIjEsIzMqODUwGio9NjErOjI3MikBCQoKDgwOGg8PGi0lHyUzNSwsLC81LCkqLC0sKiwwLCwqKSkpLCkpNSkpKSw1LDQvKS01NSksNDUwMCkvKS0pLP/AABEIAMYA/wMBIgACEQEDEQH/xAAcAAEAAwEBAQEBAAAAAAAAAAAABAYHBQMBAgj/xAA6EAACAgICAQMCBAQDBQkAAAABAgADBBEFEiEGEzEiQQcUMmEjM0JRcYGRNWJy0eEVFiRSU2OCocH/xAAaAQEAAwEBAQAAAAAAAAAAAAAAAgMEBQEG/8QAMBEBAAIBAgQEAwcFAAAAAAAAAAECAxEhBBIxQQVRkfBhgdEUIiMyQnHBEzNDocL/2gAMAwEAAhEDEQA/ANxiIgIiICIiAiIgIiICIiAiIgIiICIiAiIgIiICIiAiIgIiICIiAiIgIiICIiAiIgIiICIiAiIgIiICIiAiIgIiICIiAiIgIiICIiAiIgIiICIiAiIgIiICIiAiIgIiICIkXk+Tw+HqbM5DIFVafLN+50AB8kkkAAeST4gSomd8p+KOZZ/sLiR18afMZqe3zvVaqzD+n9RU/PgTkY34i+ridZNeKNAHaI7K5/qH80Mv+Oj/AM6J4nFHdqrwma3SrW4me8P+Jz5GT7HKce1FbrWgIZGrS7u3dvcPXSFHr120doVAJI7aFLa2i0axLPalqTpaNCIiSRIiICIiAiIgIiICIiAiIgIiICIiAiIgIiICIiAiIgJTvxBfhl9n/t3lPaRfcZaSWRMiwdApZ1RmUL219Ov5kuMyP8Wx25HCGRs1dCAG8oWZmU+Pje/aH+Y/uJDJblpMoZMk46zeOyl8dyHG0232ZPJCoO69GXHvu9xdHwO1oZQNeAdnz5JI3Oti816Y7AZ3N2WLsfRXjvT2/uCdu2v+Hqf3kw04OGy35GOi0gn3CqAfT1YKDobK9+uwPkbHkbkPHyKM9G6EMfp61p7j1od17HXZRU8XHVuyAUCN9JnIi9Mkc+nv0Z8fjeaaaxEafvLm4HJ4GSaMd6O5W6tQt1YtUqbBXpgwYEFCR5/v9iPH9FV1pSBXWoVVAAAGgAPAAEwXksSn3cSrGxlFjZlOuigEgH6vIH7ib5N3BzFqTMea/FxtuMrGS0advQiImxYREQEREBERAREQEREBERAREQEREBERAREQEREBERATk+ovTHG+qK/y3J0duuyrKer1kjRKn/8ADsHQ2DOtEDGPTXo3ir7rquVsfJsqsYVpeW6mhT7auF/q0ysng6BHkbIkr1J6N4tGpr4gnFybX6KKe2mr+bXKKQdKp2TtR8A72JA59UwrrjapL49ju1bbB918hxilbAO6VNW/ZujAN0A8EvuBxPJvdcfzx1X0raz2i/Vq0tVT2D2OQQ1wZShU/Sw352Mv2TJas5I6R2Wc2GIjDNY3Xf8AD/0RRjW2chyWS2Vfj2GtC++qfSjllDMx39evJOtePmaJOJ6Sw8rGpORnp0tybGuKf+kGCitD4/UEVe3+9vXiduX0ry1iFfLWu1Y2IiJMIiICIiAiIgIiICIiAiIgIiICIiAiIgIiICIiAiIgfCQvkmVXhPVWfzeUKqcRRitULfO/drrbfstYSQFLkNpACdKSWH6TYuRwk5KmzCtJC3IyErrYVlKnWxrejM34X17VxCXZGXi2XZJqpBrpQ2L+ZQMlyNaoNdem0SWPhWB8/EhMzrEJREaS7f4nYOFXjtymVb161mooe2skMwatNr9SsLVVlYfp+rY0TrNOWFnpXINGJkVY7U2Vabu7NddrvUHstQqKwHI67GmIcghfEr1n6qu9ULV+eCUrULer6D+93WvylS3PoqA47dj4O/HYgcfnuSy/VZtytVODR1IQPX2C9nRhW3YluxK/JBHX415v/p8RGnLXby7/AFRx5eFn899J330mYjy376z5NS4nByvURKZ3qe1bVA7U0k491ZIJXsvgAaBHhSD12GPmTfSvIZ9OVZxWTmfmagHKudkhq/y4bq2ySh97X1FiHqf6jvS5x7rCo0Y9HHqhQD26bqbciojpuwuu+xAU9wo6hV8b1o6LwPNYHAKa+WxHxXOu1r9baW0WAAtQBUQD4DrXoN8bJlFc1bbTsnNJjeFyieOHm43IKL8PIW1DvTVsHUkHR8gkfM9pNAiIgIiICIiAiIgIiICIiAiIgIiICIiAiIgIiICQ+V5FOKrOQ6FjtVVV+XdmCoNnwNsR5PxJki8lxuNy9TYebX2rf5GypBB2pBHkMCAQRoggERIpHLeqfV/H12ZT4uIiKvZSnuX+3879wlq/pUaJZVP3+mcnJov4gFbc1qErcKjPktjIzbNu1/hP7ztsmw2LrfYKNAmWfI9H809b4S85XbXZU9fa+j+KOwYbLJYqnSnX6RvW55Z3pjMzf4/MYlVtWKjulVDuz5N3UqvkqvQa3ofV5b58fVjmmS0xF+jTzUrEzXqyLmsDJyu9+Mfd1ax2re97vZltLAqi7+osp0o11H0+DP16f4u+lzm21GvwR1YEEnx50QPsPk/t/bZ6Pp3iF9R5CFBusuL7QljhaqSS1dSgneiQF+ASFYnqTLjyfonhOQqtp4/DpF4AAdv4vSxdOgbfYhd62B9mPgztX8QrwsVwTv01+HuHN+w5c9bbxETMuDw2Li8/Q/HV00Ek2Ul2wnyWXsT7bHIVgm+jKQW0R/Vs7JsuFamTXXznNcgoQLtVGqqEfZHYbYl28fSWJ18gAnxWPSefyfG2/wDd7Axq0e20j2rl02K5+u1tKR7lfXbjyNjXVtELNS4T0hx/EBLGrF19Y0ttigtWo2FWsfFaAMVAX7fJJ8nk5uGtOSd9p3jTfafJ0MeSKUiOsxt6I3pDC9w28ycb2fzOlVeprZ6UJ6WWKQD3Ysx8+QvUHzuWWIl1axWNIUzOs6yRESTwiIgIiICIiAiIgIiICIiAiIgIiICIiAiIgIiICR+RyvyNNmUF7e3Wz6+N9VJ1/wDUkTzyKa8lGpuXauCpH91Pgj/QwM1FfJ4e7sdMbHGfkVMwoUk1M6VizrterEitjth8vvX9/bMwMrhK2yeP5DTNajOHpx+ljPYiWMwStGLabe+w8jyZyeIpt5LGx715e9tLU6nsjgWKAD81nfnsDvf+vmdDJxszOX2MvlHaslSQq11FurBgO6oGHlR+kg/uJujgaTGvLG66K5NtJe+fjZ3Ei31AOTAvpocArTWlbIv8QI/bs5BdR8OP1eNE+dGEynO4rEQfmDWXsFlJD2u9zqRamtM7MR/lNXlOfDGKYrEIXrMTvJERM6BERAREQEREBERAREQEREBERAREQEREBERAREQEREBERAzPCpOKbsYhQK8nIA6DqAhtd0Gv2VgP8pDX1JhktSQ/vJ2BqRTa7Ff1dOuw3+vjY7dZN5W//sPJup5RPZW65rKrGI9u9WCswU/Z1JIKn7DY2N651vKYtly34z+4lFNz2moe4KayatO+vOvob42fpPjQOu1jyx/Tr96Gutvuwl80W/LW2KSrLU7j42ropdP7jwyj+4moCZTk5R5brxeLi3dswNUrvU1KL3rsLN9YUsAisxCg/b43NWExcZkpe0cs6qs07vsRExKSIiAiIgIiICIiAiIgIiICIiAiIgIiICIiAiIgIiICIiBX/W+JVk46Pam2qysV0P3V/wAxWux/8WYf4Eyrepvbw3bPtt6q2IyW72Q1SZOK31fsFtuGvuHO9y3etsevJ4/KW1dgUWOPJGnRS6HY/syg/wCU4HJ8PTzd12Jcdd+PyKwSO4Xu9f1dT4JBRSP8JmyR+LX5r6T+Hb5J1aCzNxg/9PvsPJH1hAgOvuetjjz/AOYy2ShYPMY+I+DncnlLWLKXJdyFHdq6mOz8D7n7CX2e8N/bM/59SIiaFBERAREQEREBERAREQEREBERAREQEREBERAREQESLylOXkU2Vcdkim5kISxlFgrfXg9T4MyHmsz1fh5AxOX5qyixhqvyBXcoJLGtq/bDNr5DAMARsa0TXkyRjjmnouw4ZzW5azGvx2bRORzfqviPT+k5HNC2MNrUu7LbBvX01jbHz+0yTIxuSz/oz+dvsXRGu7AEHwQQWZSNf3H/AF/VVWFxCrXWq1hiqDqoXu3wvgAbP/X4Ew38Qr+iNXWxeDZJ3yWiI9Uz1p6y5D1RSwoquxeOY9feVA4sYED+K4bS09iFPXYJBHfwRIfqbOzeW/8AFZYFKqi1lKLLGFqvdWbQ/wBKhkIAHUg/J8z14z05bzl5o4in9LK1jOSMemw6IdqwQGu6gEAedAbK7BOhcJ+H+DxbrmZmQ+VcnlTZpK622TtK10N/bbdj4+fnflYy55i/SPfRG/2fhealoi1u2n/Wv8MrswUtrS2rLtycegFqqFdWr+2gp+WA6jSsSBqWL036xzfTlVdCZdebWzaXGrFgfErDdWX32A8L9ltVD40vgCX3kfQvp/klIfi6q3OyLKUWm1GIILK6gHfn77/fczvkuL5H05YMTllDI7aqvTwt+hvTD+izWzr4Oj1+DpemXh4m9Z19+XdLHk4fjLRjtHJ/Pz7ft0XHG/FDiSC3I42RjEAE96mvHkkaDVdx9vvr5EsHF+oeJ5r/AGZyNVx0SRW4ZlAOjtd7HkgeR95lc8b8OjIIssr+tf0uu1dP+FxplP8AgRKqeJT+uvo05fA4/wAd/X6x9G1xM+/D/wBYZOfkNwuTljKC1l1tBVrKuvVSlvUaO97Vvk6be9bOgzq0vF6xaHz2XHbFeaW6wRESasiIgIiICIiAiIgIiICIiAiIgIiICIiAkTleJw+aqbC5CkPW/wAjyCCDtSrDyGBAII8giS4gY36j4/I9H2HGyCbKWG6LbSED+QPaezf8wb+SB2Hnydz24L0PyfqFxkZiNjopKta6NS/tn9S49bfUpPUAu+j52u/AXXWUN4Yb/wCfyJ9mSODxxfm/06U+JZpxxj1+ff38UXjOLw+HrGJx9ArrXZ0v3JO2JJ8kknZJ8yVETW5pIvJ8ZicxU2Fn0CyqwaKn/UEH5BBAII8ggEeZKiBlWb6O9Q8db+Rw8X81Wx+i93SsKn/vj57D/cU9vkaPgWLjPwzw0Iu5vKbLYaJr/l4/Yef5Q8sP2sLDwPEucSinDYqTzRG7Zk43PkrFLWnT3183ji4ePgqKcSha0UABa1CKqj4AAGgJ7REvYyIiAiIgIiICIiAiIgIiICIiAiIgIiICIiAiIgIiICIiAiIgIiICIiAiIgIiICIiAiIgIiIH/9k=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14" descr="data:image/jpeg;base64,/9j/4AAQSkZJRgABAQAAAQABAAD/2wCEAAkGBggGERUIBwgVEBAQFBcXGBYQFxgQFhESHRgXFxMcGhgjGycgIB4vGRcYIjEsIzMqODUwGio9NjErOjI3MikBCQoKDgwOGg8PGi0lHyUzNSwsLC81LCkqLC0sKiwwLCwqKSkpLCkpNSkpKSw1LDQvKS01NSksNDUwMCkvKS0pLP/AABEIAMYA/wMBIgACEQEDEQH/xAAcAAEAAwEBAQEBAAAAAAAAAAAABAYHBQMBAgj/xAA6EAACAgICAQMCBAQDBQkAAAABAgADBBEFEiEGEzEiQQcUMmEjM0JRcYGRNWJy0eEVFiRSU2OCocH/xAAaAQEAAwEBAQAAAAAAAAAAAAAAAgMEBQEG/8QAMBEBAAIBAgQEAwcFAAAAAAAAAAECAxEhBBIxQQVRkfBhgdEUIiMyQnHBEzNDocL/2gAMAwEAAhEDEQA/ANxiIgIiICIiAiIgIiICIiAiIgIiICIiAiIgIiICIiAiIgIiICIiAiIgIiICIiAiIgIiICIiAiIgIiICIiAiIgIiICIiAiIgIiICIiAiIgIiICIiAiIgIiICIiAiIgIiICIkXk+Tw+HqbM5DIFVafLN+50AB8kkkAAeST4gSomd8p+KOZZ/sLiR18afMZqe3zvVaqzD+n9RU/PgTkY34i+ridZNeKNAHaI7K5/qH80Mv+Oj/AM6J4nFHdqrwma3SrW4me8P+Jz5GT7HKce1FbrWgIZGrS7u3dvcPXSFHr120doVAJI7aFLa2i0axLPalqTpaNCIiSRIiICIiAiIgIiICIiAiIgIiICIiAiIgIiICIiAiIgJTvxBfhl9n/t3lPaRfcZaSWRMiwdApZ1RmUL219Ov5kuMyP8Wx25HCGRs1dCAG8oWZmU+Pje/aH+Y/uJDJblpMoZMk46zeOyl8dyHG0232ZPJCoO69GXHvu9xdHwO1oZQNeAdnz5JI3Oti816Y7AZ3N2WLsfRXjvT2/uCdu2v+Hqf3kw04OGy35GOi0gn3CqAfT1YKDobK9+uwPkbHkbkPHyKM9G6EMfp61p7j1od17HXZRU8XHVuyAUCN9JnIi9Mkc+nv0Z8fjeaaaxEafvLm4HJ4GSaMd6O5W6tQt1YtUqbBXpgwYEFCR5/v9iPH9FV1pSBXWoVVAAAGgAPAAEwXksSn3cSrGxlFjZlOuigEgH6vIH7ib5N3BzFqTMea/FxtuMrGS0advQiImxYREQEREBERAREQEREBERAREQEREBERAREQEREBERATk+ovTHG+qK/y3J0duuyrKer1kjRKn/8ADsHQ2DOtEDGPTXo3ir7rquVsfJsqsYVpeW6mhT7auF/q0ysng6BHkbIkr1J6N4tGpr4gnFybX6KKe2mr+bXKKQdKp2TtR8A72JA59UwrrjapL49ju1bbB918hxilbAO6VNW/ZujAN0A8EvuBxPJvdcfzx1X0raz2i/Vq0tVT2D2OQQ1wZShU/Sw352Mv2TJas5I6R2Wc2GIjDNY3Xf8AD/0RRjW2chyWS2Vfj2GtC++qfSjllDMx39evJOtePmaJOJ6Sw8rGpORnp0tybGuKf+kGCitD4/UEVe3+9vXiduX0ry1iFfLWu1Y2IiJMIiICIiAiIgIiICIiAiIgIiICIiAiIgIiICIiAiIgfCQvkmVXhPVWfzeUKqcRRitULfO/drrbfstYSQFLkNpACdKSWH6TYuRwk5KmzCtJC3IyErrYVlKnWxrejM34X17VxCXZGXi2XZJqpBrpQ2L+ZQMlyNaoNdem0SWPhWB8/EhMzrEJREaS7f4nYOFXjtymVb161mooe2skMwatNr9SsLVVlYfp+rY0TrNOWFnpXINGJkVY7U2Vabu7NddrvUHstQqKwHI67GmIcghfEr1n6qu9ULV+eCUrULer6D+93WvylS3PoqA47dj4O/HYgcfnuSy/VZtytVODR1IQPX2C9nRhW3YluxK/JBHX415v/p8RGnLXby7/AFRx5eFn899J330mYjy376z5NS4nByvURKZ3qe1bVA7U0k491ZIJXsvgAaBHhSD12GPmTfSvIZ9OVZxWTmfmagHKudkhq/y4bq2ySh97X1FiHqf6jvS5x7rCo0Y9HHqhQD26bqbciojpuwuu+xAU9wo6hV8b1o6LwPNYHAKa+WxHxXOu1r9baW0WAAtQBUQD4DrXoN8bJlFc1bbTsnNJjeFyieOHm43IKL8PIW1DvTVsHUkHR8gkfM9pNAiIgIiICIiAiIgIiICIiAiIgIiICIiAiIgIiICQ+V5FOKrOQ6FjtVVV+XdmCoNnwNsR5PxJki8lxuNy9TYebX2rf5GypBB2pBHkMCAQRoggERIpHLeqfV/H12ZT4uIiKvZSnuX+3879wlq/pUaJZVP3+mcnJov4gFbc1qErcKjPktjIzbNu1/hP7ztsmw2LrfYKNAmWfI9H809b4S85XbXZU9fa+j+KOwYbLJYqnSnX6RvW55Z3pjMzf4/MYlVtWKjulVDuz5N3UqvkqvQa3ofV5b58fVjmmS0xF+jTzUrEzXqyLmsDJyu9+Mfd1ax2re97vZltLAqi7+osp0o11H0+DP16f4u+lzm21GvwR1YEEnx50QPsPk/t/bZ6Pp3iF9R5CFBusuL7QljhaqSS1dSgneiQF+ASFYnqTLjyfonhOQqtp4/DpF4AAdv4vSxdOgbfYhd62B9mPgztX8QrwsVwTv01+HuHN+w5c9bbxETMuDw2Li8/Q/HV00Ek2Ul2wnyWXsT7bHIVgm+jKQW0R/Vs7JsuFamTXXznNcgoQLtVGqqEfZHYbYl28fSWJ18gAnxWPSefyfG2/wDd7Axq0e20j2rl02K5+u1tKR7lfXbjyNjXVtELNS4T0hx/EBLGrF19Y0ttigtWo2FWsfFaAMVAX7fJJ8nk5uGtOSd9p3jTfafJ0MeSKUiOsxt6I3pDC9w28ycb2fzOlVeprZ6UJ6WWKQD3Ysx8+QvUHzuWWIl1axWNIUzOs6yRESTwiIgIiICIiAiIgIiICIiAiIgIiICIiAiIgIiICR+RyvyNNmUF7e3Wz6+N9VJ1/wDUkTzyKa8lGpuXauCpH91Pgj/QwM1FfJ4e7sdMbHGfkVMwoUk1M6VizrterEitjth8vvX9/bMwMrhK2yeP5DTNajOHpx+ljPYiWMwStGLabe+w8jyZyeIpt5LGx715e9tLU6nsjgWKAD81nfnsDvf+vmdDJxszOX2MvlHaslSQq11FurBgO6oGHlR+kg/uJujgaTGvLG66K5NtJe+fjZ3Ei31AOTAvpocArTWlbIv8QI/bs5BdR8OP1eNE+dGEynO4rEQfmDWXsFlJD2u9zqRamtM7MR/lNXlOfDGKYrEIXrMTvJERM6BERAREQEREBERAREQEREBERAREQEREBERAREQEREBERAzPCpOKbsYhQK8nIA6DqAhtd0Gv2VgP8pDX1JhktSQ/vJ2BqRTa7Ff1dOuw3+vjY7dZN5W//sPJup5RPZW65rKrGI9u9WCswU/Z1JIKn7DY2N651vKYtly34z+4lFNz2moe4KayatO+vOvob42fpPjQOu1jyx/Tr96Gutvuwl80W/LW2KSrLU7j42ropdP7jwyj+4moCZTk5R5brxeLi3dswNUrvU1KL3rsLN9YUsAisxCg/b43NWExcZkpe0cs6qs07vsRExKSIiAiIgIiICIiAiIgIiICIiAiIgIiICIiAiIgIiICIiBX/W+JVk46Pam2qysV0P3V/wAxWux/8WYf4Eyrepvbw3bPtt6q2IyW72Q1SZOK31fsFtuGvuHO9y3etsevJ4/KW1dgUWOPJGnRS6HY/syg/wCU4HJ8PTzd12Jcdd+PyKwSO4Xu9f1dT4JBRSP8JmyR+LX5r6T+Hb5J1aCzNxg/9PvsPJH1hAgOvuetjjz/AOYy2ShYPMY+I+DncnlLWLKXJdyFHdq6mOz8D7n7CX2e8N/bM/59SIiaFBERAREQEREBERAREQEREBERAREQEREBERAREQESLylOXkU2Vcdkim5kISxlFgrfXg9T4MyHmsz1fh5AxOX5qyixhqvyBXcoJLGtq/bDNr5DAMARsa0TXkyRjjmnouw4ZzW5azGvx2bRORzfqviPT+k5HNC2MNrUu7LbBvX01jbHz+0yTIxuSz/oz+dvsXRGu7AEHwQQWZSNf3H/AF/VVWFxCrXWq1hiqDqoXu3wvgAbP/X4Ew38Qr+iNXWxeDZJ3yWiI9Uz1p6y5D1RSwoquxeOY9feVA4sYED+K4bS09iFPXYJBHfwRIfqbOzeW/8AFZYFKqi1lKLLGFqvdWbQ/wBKhkIAHUg/J8z14z05bzl5o4in9LK1jOSMemw6IdqwQGu6gEAedAbK7BOhcJ+H+DxbrmZmQ+VcnlTZpK622TtK10N/bbdj4+fnflYy55i/SPfRG/2fhealoi1u2n/Wv8MrswUtrS2rLtycegFqqFdWr+2gp+WA6jSsSBqWL036xzfTlVdCZdebWzaXGrFgfErDdWX32A8L9ltVD40vgCX3kfQvp/klIfi6q3OyLKUWm1GIILK6gHfn77/fczvkuL5H05YMTllDI7aqvTwt+hvTD+izWzr4Oj1+DpemXh4m9Z19+XdLHk4fjLRjtHJ/Pz7ft0XHG/FDiSC3I42RjEAE96mvHkkaDVdx9vvr5EsHF+oeJ5r/AGZyNVx0SRW4ZlAOjtd7HkgeR95lc8b8OjIIssr+tf0uu1dP+FxplP8AgRKqeJT+uvo05fA4/wAd/X6x9G1xM+/D/wBYZOfkNwuTljKC1l1tBVrKuvVSlvUaO97Vvk6be9bOgzq0vF6xaHz2XHbFeaW6wRESasiIgIiICIiAiIgIiICIiAiIgIiICIiAkTleJw+aqbC5CkPW/wAjyCCDtSrDyGBAII8giS4gY36j4/I9H2HGyCbKWG6LbSED+QPaezf8wb+SB2Hnydz24L0PyfqFxkZiNjopKta6NS/tn9S49bfUpPUAu+j52u/AXXWUN4Yb/wCfyJ9mSODxxfm/06U+JZpxxj1+ff38UXjOLw+HrGJx9ArrXZ0v3JO2JJ8kknZJ8yVETW5pIvJ8ZicxU2Fn0CyqwaKn/UEH5BBAII8ggEeZKiBlWb6O9Q8db+Rw8X81Wx+i93SsKn/vj57D/cU9vkaPgWLjPwzw0Iu5vKbLYaJr/l4/Yef5Q8sP2sLDwPEucSinDYqTzRG7Zk43PkrFLWnT3183ji4ePgqKcSha0UABa1CKqj4AAGgJ7REvYyIiAiIgIiICIiAiIgIiICIiAiIgIiICIiAiIgIiICIiAiIgIiICIiAiIgIiICIiAiIgIiIH/9k=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16" descr="data:image/jpeg;base64,/9j/4AAQSkZJRgABAQAAAQABAAD/2wCEAAkGBggGERUIBwgVEBAQFBcXGBYQFxgQFhESHRgXFxMcGhgjGycgIB4vGRcYIjEsIzMqODUwGio9NjErOjI3MikBCQoKDgwOGg8PGi0lHyUzNSwsLC81LCkqLC0sKiwwLCwqKSkpLCkpNSkpKSw1LDQvKS01NSksNDUwMCkvKS0pLP/AABEIAMYA/wMBIgACEQEDEQH/xAAcAAEAAwEBAQEBAAAAAAAAAAAABAYHBQMBAgj/xAA6EAACAgICAQMCBAQDBQkAAAABAgADBBEFEiEGEzEiQQcUMmEjM0JRcYGRNWJy0eEVFiRSU2OCocH/xAAaAQEAAwEBAQAAAAAAAAAAAAAAAgMEBQEG/8QAMBEBAAIBAgQEAwcFAAAAAAAAAAECAxEhBBIxQQVRkfBhgdEUIiMyQnHBEzNDocL/2gAMAwEAAhEDEQA/ANxiIgIiICIiAiIgIiICIiAiIgIiICIiAiIgIiICIiAiIgIiICIiAiIgIiICIiAiIgIiICIiAiIgIiICIiAiIgIiICIiAiIgIiICIiAiIgIiICIiAiIgIiICIiAiIgIiICIkXk+Tw+HqbM5DIFVafLN+50AB8kkkAAeST4gSomd8p+KOZZ/sLiR18afMZqe3zvVaqzD+n9RU/PgTkY34i+ridZNeKNAHaI7K5/qH80Mv+Oj/AM6J4nFHdqrwma3SrW4me8P+Jz5GT7HKce1FbrWgIZGrS7u3dvcPXSFHr120doVAJI7aFLa2i0axLPalqTpaNCIiSRIiICIiAiIgIiICIiAiIgIiICIiAiIgIiICIiAiIgJTvxBfhl9n/t3lPaRfcZaSWRMiwdApZ1RmUL219Ov5kuMyP8Wx25HCGRs1dCAG8oWZmU+Pje/aH+Y/uJDJblpMoZMk46zeOyl8dyHG0232ZPJCoO69GXHvu9xdHwO1oZQNeAdnz5JI3Oti816Y7AZ3N2WLsfRXjvT2/uCdu2v+Hqf3kw04OGy35GOi0gn3CqAfT1YKDobK9+uwPkbHkbkPHyKM9G6EMfp61p7j1od17HXZRU8XHVuyAUCN9JnIi9Mkc+nv0Z8fjeaaaxEafvLm4HJ4GSaMd6O5W6tQt1YtUqbBXpgwYEFCR5/v9iPH9FV1pSBXWoVVAAAGgAPAAEwXksSn3cSrGxlFjZlOuigEgH6vIH7ib5N3BzFqTMea/FxtuMrGS0advQiImxYREQEREBERAREQEREBERAREQEREBERAREQEREBERATk+ovTHG+qK/y3J0duuyrKer1kjRKn/8ADsHQ2DOtEDGPTXo3ir7rquVsfJsqsYVpeW6mhT7auF/q0ysng6BHkbIkr1J6N4tGpr4gnFybX6KKe2mr+bXKKQdKp2TtR8A72JA59UwrrjapL49ju1bbB918hxilbAO6VNW/ZujAN0A8EvuBxPJvdcfzx1X0raz2i/Vq0tVT2D2OQQ1wZShU/Sw352Mv2TJas5I6R2Wc2GIjDNY3Xf8AD/0RRjW2chyWS2Vfj2GtC++qfSjllDMx39evJOtePmaJOJ6Sw8rGpORnp0tybGuKf+kGCitD4/UEVe3+9vXiduX0ry1iFfLWu1Y2IiJMIiICIiAiIgIiICIiAiIgIiICIiAiIgIiICIiAiIgfCQvkmVXhPVWfzeUKqcRRitULfO/drrbfstYSQFLkNpACdKSWH6TYuRwk5KmzCtJC3IyErrYVlKnWxrejM34X17VxCXZGXi2XZJqpBrpQ2L+ZQMlyNaoNdem0SWPhWB8/EhMzrEJREaS7f4nYOFXjtymVb161mooe2skMwatNr9SsLVVlYfp+rY0TrNOWFnpXINGJkVY7U2Vabu7NddrvUHstQqKwHI67GmIcghfEr1n6qu9ULV+eCUrULer6D+93WvylS3PoqA47dj4O/HYgcfnuSy/VZtytVODR1IQPX2C9nRhW3YluxK/JBHX415v/p8RGnLXby7/AFRx5eFn899J330mYjy376z5NS4nByvURKZ3qe1bVA7U0k491ZIJXsvgAaBHhSD12GPmTfSvIZ9OVZxWTmfmagHKudkhq/y4bq2ySh97X1FiHqf6jvS5x7rCo0Y9HHqhQD26bqbciojpuwuu+xAU9wo6hV8b1o6LwPNYHAKa+WxHxXOu1r9baW0WAAtQBUQD4DrXoN8bJlFc1bbTsnNJjeFyieOHm43IKL8PIW1DvTVsHUkHR8gkfM9pNAiIgIiICIiAiIgIiICIiAiIgIiICIiAiIgIiICQ+V5FOKrOQ6FjtVVV+XdmCoNnwNsR5PxJki8lxuNy9TYebX2rf5GypBB2pBHkMCAQRoggERIpHLeqfV/H12ZT4uIiKvZSnuX+3879wlq/pUaJZVP3+mcnJov4gFbc1qErcKjPktjIzbNu1/hP7ztsmw2LrfYKNAmWfI9H809b4S85XbXZU9fa+j+KOwYbLJYqnSnX6RvW55Z3pjMzf4/MYlVtWKjulVDuz5N3UqvkqvQa3ofV5b58fVjmmS0xF+jTzUrEzXqyLmsDJyu9+Mfd1ax2re97vZltLAqi7+osp0o11H0+DP16f4u+lzm21GvwR1YEEnx50QPsPk/t/bZ6Pp3iF9R5CFBusuL7QljhaqSS1dSgneiQF+ASFYnqTLjyfonhOQqtp4/DpF4AAdv4vSxdOgbfYhd62B9mPgztX8QrwsVwTv01+HuHN+w5c9bbxETMuDw2Li8/Q/HV00Ek2Ul2wnyWXsT7bHIVgm+jKQW0R/Vs7JsuFamTXXznNcgoQLtVGqqEfZHYbYl28fSWJ18gAnxWPSefyfG2/wDd7Axq0e20j2rl02K5+u1tKR7lfXbjyNjXVtELNS4T0hx/EBLGrF19Y0ttigtWo2FWsfFaAMVAX7fJJ8nk5uGtOSd9p3jTfafJ0MeSKUiOsxt6I3pDC9w28ycb2fzOlVeprZ6UJ6WWKQD3Ysx8+QvUHzuWWIl1axWNIUzOs6yRESTwiIgIiICIiAiIgIiICIiAiIgIiICIiAiIgIiICR+RyvyNNmUF7e3Wz6+N9VJ1/wDUkTzyKa8lGpuXauCpH91Pgj/QwM1FfJ4e7sdMbHGfkVMwoUk1M6VizrterEitjth8vvX9/bMwMrhK2yeP5DTNajOHpx+ljPYiWMwStGLabe+w8jyZyeIpt5LGx715e9tLU6nsjgWKAD81nfnsDvf+vmdDJxszOX2MvlHaslSQq11FurBgO6oGHlR+kg/uJujgaTGvLG66K5NtJe+fjZ3Ei31AOTAvpocArTWlbIv8QI/bs5BdR8OP1eNE+dGEynO4rEQfmDWXsFlJD2u9zqRamtM7MR/lNXlOfDGKYrEIXrMTvJERM6BERAREQEREBERAREQEREBERAREQEREBERAREQEREBERAzPCpOKbsYhQK8nIA6DqAhtd0Gv2VgP8pDX1JhktSQ/vJ2BqRTa7Ff1dOuw3+vjY7dZN5W//sPJup5RPZW65rKrGI9u9WCswU/Z1JIKn7DY2N651vKYtly34z+4lFNz2moe4KayatO+vOvob42fpPjQOu1jyx/Tr96Gutvuwl80W/LW2KSrLU7j42ropdP7jwyj+4moCZTk5R5brxeLi3dswNUrvU1KL3rsLN9YUsAisxCg/b43NWExcZkpe0cs6qs07vsRExKSIiAiIgIiICIiAiIgIiICIiAiIgIiICIiAiIgIiICIiBX/W+JVk46Pam2qysV0P3V/wAxWux/8WYf4Eyrepvbw3bPtt6q2IyW72Q1SZOK31fsFtuGvuHO9y3etsevJ4/KW1dgUWOPJGnRS6HY/syg/wCU4HJ8PTzd12Jcdd+PyKwSO4Xu9f1dT4JBRSP8JmyR+LX5r6T+Hb5J1aCzNxg/9PvsPJH1hAgOvuetjjz/AOYy2ShYPMY+I+DncnlLWLKXJdyFHdq6mOz8D7n7CX2e8N/bM/59SIiaFBERAREQEREBERAREQEREBERAREQEREBERAREQESLylOXkU2Vcdkim5kISxlFgrfXg9T4MyHmsz1fh5AxOX5qyixhqvyBXcoJLGtq/bDNr5DAMARsa0TXkyRjjmnouw4ZzW5azGvx2bRORzfqviPT+k5HNC2MNrUu7LbBvX01jbHz+0yTIxuSz/oz+dvsXRGu7AEHwQQWZSNf3H/AF/VVWFxCrXWq1hiqDqoXu3wvgAbP/X4Ew38Qr+iNXWxeDZJ3yWiI9Uz1p6y5D1RSwoquxeOY9feVA4sYED+K4bS09iFPXYJBHfwRIfqbOzeW/8AFZYFKqi1lKLLGFqvdWbQ/wBKhkIAHUg/J8z14z05bzl5o4in9LK1jOSMemw6IdqwQGu6gEAedAbK7BOhcJ+H+DxbrmZmQ+VcnlTZpK622TtK10N/bbdj4+fnflYy55i/SPfRG/2fhealoi1u2n/Wv8MrswUtrS2rLtycegFqqFdWr+2gp+WA6jSsSBqWL036xzfTlVdCZdebWzaXGrFgfErDdWX32A8L9ltVD40vgCX3kfQvp/klIfi6q3OyLKUWm1GIILK6gHfn77/fczvkuL5H05YMTllDI7aqvTwt+hvTD+izWzr4Oj1+DpemXh4m9Z19+XdLHk4fjLRjtHJ/Pz7ft0XHG/FDiSC3I42RjEAE96mvHkkaDVdx9vvr5EsHF+oeJ5r/AGZyNVx0SRW4ZlAOjtd7HkgeR95lc8b8OjIIssr+tf0uu1dP+FxplP8AgRKqeJT+uvo05fA4/wAd/X6x9G1xM+/D/wBYZOfkNwuTljKC1l1tBVrKuvVSlvUaO97Vvk6be9bOgzq0vF6xaHz2XHbFeaW6wRESasiIgIiICIiAiIgIiICIiAiIgIiICIiAkTleJw+aqbC5CkPW/wAjyCCDtSrDyGBAII8giS4gY36j4/I9H2HGyCbKWG6LbSED+QPaezf8wb+SB2Hnydz24L0PyfqFxkZiNjopKta6NS/tn9S49bfUpPUAu+j52u/AXXWUN4Yb/wCfyJ9mSODxxfm/06U+JZpxxj1+ff38UXjOLw+HrGJx9ArrXZ0v3JO2JJ8kknZJ8yVETW5pIvJ8ZicxU2Fn0CyqwaKn/UEH5BBAII8ggEeZKiBlWb6O9Q8db+Rw8X81Wx+i93SsKn/vj57D/cU9vkaPgWLjPwzw0Iu5vKbLYaJr/l4/Yef5Q8sP2sLDwPEucSinDYqTzRG7Zk43PkrFLWnT3183ji4ePgqKcSha0UABa1CKqj4AAGgJ7REvYyIiAiIgIiICIiAiIgIiICIiAiIgIiICIiAiIgIiICIiAiIgIiICIiAiIgIiICIiAiIgIiIH/9k=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18" descr="data:image/jpeg;base64,/9j/4AAQSkZJRgABAQAAAQABAAD/2wCEAAkGBggGERUIBwgVEBAQFBcXGBYQFxgQFhESHRgXFxMcGhgjGycgIB4vGRcYIjEsIzMqODUwGio9NjErOjI3MikBCQoKDgwOGg8PGi0lHyUzNSwsLC81LCkqLC0sKiwwLCwqKSkpLCkpNSkpKSw1LDQvKS01NSksNDUwMCkvKS0pLP/AABEIAMYA/wMBIgACEQEDEQH/xAAcAAEAAwEBAQEBAAAAAAAAAAAABAYHBQMBAgj/xAA6EAACAgICAQMCBAQDBQkAAAABAgADBBEFEiEGEzEiQQcUMmEjM0JRcYGRNWJy0eEVFiRSU2OCocH/xAAaAQEAAwEBAQAAAAAAAAAAAAAAAgMEBQEG/8QAMBEBAAIBAgQEAwcFAAAAAAAAAAECAxEhBBIxQQVRkfBhgdEUIiMyQnHBEzNDocL/2gAMAwEAAhEDEQA/ANxiIgIiICIiAiIgIiICIiAiIgIiICIiAiIgIiICIiAiIgIiICIiAiIgIiICIiAiIgIiICIiAiIgIiICIiAiIgIiICIiAiIgIiICIiAiIgIiICIiAiIgIiICIiAiIgIiICIkXk+Tw+HqbM5DIFVafLN+50AB8kkkAAeST4gSomd8p+KOZZ/sLiR18afMZqe3zvVaqzD+n9RU/PgTkY34i+ridZNeKNAHaI7K5/qH80Mv+Oj/AM6J4nFHdqrwma3SrW4me8P+Jz5GT7HKce1FbrWgIZGrS7u3dvcPXSFHr120doVAJI7aFLa2i0axLPalqTpaNCIiSRIiICIiAiIgIiICIiAiIgIiICIiAiIgIiICIiAiIgJTvxBfhl9n/t3lPaRfcZaSWRMiwdApZ1RmUL219Ov5kuMyP8Wx25HCGRs1dCAG8oWZmU+Pje/aH+Y/uJDJblpMoZMk46zeOyl8dyHG0232ZPJCoO69GXHvu9xdHwO1oZQNeAdnz5JI3Oti816Y7AZ3N2WLsfRXjvT2/uCdu2v+Hqf3kw04OGy35GOi0gn3CqAfT1YKDobK9+uwPkbHkbkPHyKM9G6EMfp61p7j1od17HXZRU8XHVuyAUCN9JnIi9Mkc+nv0Z8fjeaaaxEafvLm4HJ4GSaMd6O5W6tQt1YtUqbBXpgwYEFCR5/v9iPH9FV1pSBXWoVVAAAGgAPAAEwXksSn3cSrGxlFjZlOuigEgH6vIH7ib5N3BzFqTMea/FxtuMrGS0advQiImxYREQEREBERAREQEREBERAREQEREBERAREQEREBERATk+ovTHG+qK/y3J0duuyrKer1kjRKn/8ADsHQ2DOtEDGPTXo3ir7rquVsfJsqsYVpeW6mhT7auF/q0ysng6BHkbIkr1J6N4tGpr4gnFybX6KKe2mr+bXKKQdKp2TtR8A72JA59UwrrjapL49ju1bbB918hxilbAO6VNW/ZujAN0A8EvuBxPJvdcfzx1X0raz2i/Vq0tVT2D2OQQ1wZShU/Sw352Mv2TJas5I6R2Wc2GIjDNY3Xf8AD/0RRjW2chyWS2Vfj2GtC++qfSjllDMx39evJOtePmaJOJ6Sw8rGpORnp0tybGuKf+kGCitD4/UEVe3+9vXiduX0ry1iFfLWu1Y2IiJMIiICIiAiIgIiICIiAiIgIiICIiAiIgIiICIiAiIgfCQvkmVXhPVWfzeUKqcRRitULfO/drrbfstYSQFLkNpACdKSWH6TYuRwk5KmzCtJC3IyErrYVlKnWxrejM34X17VxCXZGXi2XZJqpBrpQ2L+ZQMlyNaoNdem0SWPhWB8/EhMzrEJREaS7f4nYOFXjtymVb161mooe2skMwatNr9SsLVVlYfp+rY0TrNOWFnpXINGJkVY7U2Vabu7NddrvUHstQqKwHI67GmIcghfEr1n6qu9ULV+eCUrULer6D+93WvylS3PoqA47dj4O/HYgcfnuSy/VZtytVODR1IQPX2C9nRhW3YluxK/JBHX415v/p8RGnLXby7/AFRx5eFn899J330mYjy376z5NS4nByvURKZ3qe1bVA7U0k491ZIJXsvgAaBHhSD12GPmTfSvIZ9OVZxWTmfmagHKudkhq/y4bq2ySh97X1FiHqf6jvS5x7rCo0Y9HHqhQD26bqbciojpuwuu+xAU9wo6hV8b1o6LwPNYHAKa+WxHxXOu1r9baW0WAAtQBUQD4DrXoN8bJlFc1bbTsnNJjeFyieOHm43IKL8PIW1DvTVsHUkHR8gkfM9pNAiIgIiICIiAiIgIiICIiAiIgIiICIiAiIgIiICQ+V5FOKrOQ6FjtVVV+XdmCoNnwNsR5PxJki8lxuNy9TYebX2rf5GypBB2pBHkMCAQRoggERIpHLeqfV/H12ZT4uIiKvZSnuX+3879wlq/pUaJZVP3+mcnJov4gFbc1qErcKjPktjIzbNu1/hP7ztsmw2LrfYKNAmWfI9H809b4S85XbXZU9fa+j+KOwYbLJYqnSnX6RvW55Z3pjMzf4/MYlVtWKjulVDuz5N3UqvkqvQa3ofV5b58fVjmmS0xF+jTzUrEzXqyLmsDJyu9+Mfd1ax2re97vZltLAqi7+osp0o11H0+DP16f4u+lzm21GvwR1YEEnx50QPsPk/t/bZ6Pp3iF9R5CFBusuL7QljhaqSS1dSgneiQF+ASFYnqTLjyfonhOQqtp4/DpF4AAdv4vSxdOgbfYhd62B9mPgztX8QrwsVwTv01+HuHN+w5c9bbxETMuDw2Li8/Q/HV00Ek2Ul2wnyWXsT7bHIVgm+jKQW0R/Vs7JsuFamTXXznNcgoQLtVGqqEfZHYbYl28fSWJ18gAnxWPSefyfG2/wDd7Axq0e20j2rl02K5+u1tKR7lfXbjyNjXVtELNS4T0hx/EBLGrF19Y0ttigtWo2FWsfFaAMVAX7fJJ8nk5uGtOSd9p3jTfafJ0MeSKUiOsxt6I3pDC9w28ycb2fzOlVeprZ6UJ6WWKQD3Ysx8+QvUHzuWWIl1axWNIUzOs6yRESTwiIgIiICIiAiIgIiICIiAiIgIiICIiAiIgIiICR+RyvyNNmUF7e3Wz6+N9VJ1/wDUkTzyKa8lGpuXauCpH91Pgj/QwM1FfJ4e7sdMbHGfkVMwoUk1M6VizrterEitjth8vvX9/bMwMrhK2yeP5DTNajOHpx+ljPYiWMwStGLabe+w8jyZyeIpt5LGx715e9tLU6nsjgWKAD81nfnsDvf+vmdDJxszOX2MvlHaslSQq11FurBgO6oGHlR+kg/uJujgaTGvLG66K5NtJe+fjZ3Ei31AOTAvpocArTWlbIv8QI/bs5BdR8OP1eNE+dGEynO4rEQfmDWXsFlJD2u9zqRamtM7MR/lNXlOfDGKYrEIXrMTvJERM6BERAREQEREBERAREQEREBERAREQEREBERAREQEREBERAzPCpOKbsYhQK8nIA6DqAhtd0Gv2VgP8pDX1JhktSQ/vJ2BqRTa7Ff1dOuw3+vjY7dZN5W//sPJup5RPZW65rKrGI9u9WCswU/Z1JIKn7DY2N651vKYtly34z+4lFNz2moe4KayatO+vOvob42fpPjQOu1jyx/Tr96Gutvuwl80W/LW2KSrLU7j42ropdP7jwyj+4moCZTk5R5brxeLi3dswNUrvU1KL3rsLN9YUsAisxCg/b43NWExcZkpe0cs6qs07vsRExKSIiAiIgIiICIiAiIgIiICIiAiIgIiICIiAiIgIiICIiBX/W+JVk46Pam2qysV0P3V/wAxWux/8WYf4Eyrepvbw3bPtt6q2IyW72Q1SZOK31fsFtuGvuHO9y3etsevJ4/KW1dgUWOPJGnRS6HY/syg/wCU4HJ8PTzd12Jcdd+PyKwSO4Xu9f1dT4JBRSP8JmyR+LX5r6T+Hb5J1aCzNxg/9PvsPJH1hAgOvuetjjz/AOYy2ShYPMY+I+DncnlLWLKXJdyFHdq6mOz8D7n7CX2e8N/bM/59SIiaFBERAREQEREBERAREQEREBERAREQEREBERAREQESLylOXkU2Vcdkim5kISxlFgrfXg9T4MyHmsz1fh5AxOX5qyixhqvyBXcoJLGtq/bDNr5DAMARsa0TXkyRjjmnouw4ZzW5azGvx2bRORzfqviPT+k5HNC2MNrUu7LbBvX01jbHz+0yTIxuSz/oz+dvsXRGu7AEHwQQWZSNf3H/AF/VVWFxCrXWq1hiqDqoXu3wvgAbP/X4Ew38Qr+iNXWxeDZJ3yWiI9Uz1p6y5D1RSwoquxeOY9feVA4sYED+K4bS09iFPXYJBHfwRIfqbOzeW/8AFZYFKqi1lKLLGFqvdWbQ/wBKhkIAHUg/J8z14z05bzl5o4in9LK1jOSMemw6IdqwQGu6gEAedAbK7BOhcJ+H+DxbrmZmQ+VcnlTZpK622TtK10N/bbdj4+fnflYy55i/SPfRG/2fhealoi1u2n/Wv8MrswUtrS2rLtycegFqqFdWr+2gp+WA6jSsSBqWL036xzfTlVdCZdebWzaXGrFgfErDdWX32A8L9ltVD40vgCX3kfQvp/klIfi6q3OyLKUWm1GIILK6gHfn77/fczvkuL5H05YMTllDI7aqvTwt+hvTD+izWzr4Oj1+DpemXh4m9Z19+XdLHk4fjLRjtHJ/Pz7ft0XHG/FDiSC3I42RjEAE96mvHkkaDVdx9vvr5EsHF+oeJ5r/AGZyNVx0SRW4ZlAOjtd7HkgeR95lc8b8OjIIssr+tf0uu1dP+FxplP8AgRKqeJT+uvo05fA4/wAd/X6x9G1xM+/D/wBYZOfkNwuTljKC1l1tBVrKuvVSlvUaO97Vvk6be9bOgzq0vF6xaHz2XHbFeaW6wRESasiIgIiICIiAiIgIiICIiAiIgIiICIiAkTleJw+aqbC5CkPW/wAjyCCDtSrDyGBAII8giS4gY36j4/I9H2HGyCbKWG6LbSED+QPaezf8wb+SB2Hnydz24L0PyfqFxkZiNjopKta6NS/tn9S49bfUpPUAu+j52u/AXXWUN4Yb/wCfyJ9mSODxxfm/06U+JZpxxj1+ff38UXjOLw+HrGJx9ArrXZ0v3JO2JJ8kknZJ8yVETW5pIvJ8ZicxU2Fn0CyqwaKn/UEH5BBAII8ggEeZKiBlWb6O9Q8db+Rw8X81Wx+i93SsKn/vj57D/cU9vkaPgWLjPwzw0Iu5vKbLYaJr/l4/Yef5Q8sP2sLDwPEucSinDYqTzRG7Zk43PkrFLWnT3183ji4ePgqKcSha0UABa1CKqj4AAGgJ7REvYyIiAiIgIiICIiAiIgIiICIiAiIgIiICIiAiIgIiICIiAiIgIiICIiAiIgIiICIiAiIgIiIH/9k=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6039"/>
            <a:ext cx="3108805" cy="2413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 descr="https://encrypted-tbn1.gstatic.com/images?q=tbn:ANd9GcTTnxYijfXtHqZs_gLJflAfjvOx72-i5WGQ15PTIYCsyMIq_KHmN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84" y="4221088"/>
            <a:ext cx="3418409" cy="227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611687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ÚLOHA 2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 rot="900000">
                <a:off x="3473374" y="958972"/>
                <a:ext cx="4664487" cy="507762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cs-CZ" dirty="0" smtClean="0"/>
                  <a:t>Jsem ponořený v moři a působí na mě tlak 15450 Pa. Hustota moře je 1030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effectLst/>
                          </a:rPr>
                        </m:ctrlPr>
                      </m:fPr>
                      <m:num>
                        <m:r>
                          <a:rPr lang="cs-CZ" i="1">
                            <a:effectLst/>
                          </a:rPr>
                          <m:t>𝑘𝑔</m:t>
                        </m:r>
                      </m:num>
                      <m:den>
                        <m:sSup>
                          <m:sSupPr>
                            <m:ctrlPr>
                              <a:rPr lang="cs-CZ" i="1">
                                <a:effectLst/>
                              </a:rPr>
                            </m:ctrlPr>
                          </m:sSupPr>
                          <m:e>
                            <m:r>
                              <a:rPr lang="cs-CZ" i="1">
                                <a:effectLst/>
                              </a:rPr>
                              <m:t>𝑚</m:t>
                            </m:r>
                          </m:e>
                          <m:sup>
                            <m:r>
                              <a:rPr lang="cs-CZ" i="1">
                                <a:effectLst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cs-CZ" b="0" i="0" smtClean="0">
                        <a:effectLst/>
                        <a:latin typeface="Cambria Math"/>
                      </a:rPr>
                      <m:t>. </m:t>
                    </m:r>
                    <m:r>
                      <m:rPr>
                        <m:sty m:val="p"/>
                      </m:rPr>
                      <a:rPr lang="cs-CZ" b="0" i="0" smtClean="0">
                        <a:effectLst/>
                        <a:latin typeface="Cambria Math"/>
                      </a:rPr>
                      <m:t>V</m:t>
                    </m:r>
                  </m:oMath>
                </a14:m>
                <a:r>
                  <a:rPr lang="cs-CZ" dirty="0" smtClean="0">
                    <a:effectLst/>
                  </a:rPr>
                  <a:t> jaké se nacházím hloubce.</a:t>
                </a:r>
                <a:endParaRPr lang="cs-CZ" dirty="0">
                  <a:effectLst/>
                </a:endParaRPr>
              </a:p>
              <a:p>
                <a:pPr marL="0" indent="0">
                  <a:buNone/>
                </a:pPr>
                <a:endParaRPr lang="cs-CZ" dirty="0">
                  <a:effectLst/>
                </a:endParaRPr>
              </a:p>
              <a:p>
                <a:pPr marL="0" indent="0">
                  <a:buNone/>
                </a:pPr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 rot="900000">
                <a:off x="3473374" y="958972"/>
                <a:ext cx="4664487" cy="5077623"/>
              </a:xfr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4217137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Ú 1: Tlak je 1,3 </a:t>
            </a:r>
            <a:r>
              <a:rPr lang="cs-CZ" dirty="0" err="1" smtClean="0"/>
              <a:t>Mpa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Ú 2 : Jsem v hloubce 1,5 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5602264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Kilter">
  <a:themeElements>
    <a:clrScheme name="Kilter">
      <a:dk1>
        <a:sysClr val="windowText" lastClr="000000"/>
      </a:dk1>
      <a:lt1>
        <a:sysClr val="window" lastClr="FFFFFF"/>
      </a:lt1>
      <a:dk2>
        <a:srgbClr val="318FC5"/>
      </a:dk2>
      <a:lt2>
        <a:srgbClr val="AEE8FB"/>
      </a:lt2>
      <a:accent1>
        <a:srgbClr val="76C5EF"/>
      </a:accent1>
      <a:accent2>
        <a:srgbClr val="FEA022"/>
      </a:accent2>
      <a:accent3>
        <a:srgbClr val="FF6700"/>
      </a:accent3>
      <a:accent4>
        <a:srgbClr val="70A525"/>
      </a:accent4>
      <a:accent5>
        <a:srgbClr val="A5D848"/>
      </a:accent5>
      <a:accent6>
        <a:srgbClr val="20768C"/>
      </a:accent6>
      <a:hlink>
        <a:srgbClr val="7AB6E8"/>
      </a:hlink>
      <a:folHlink>
        <a:srgbClr val="83B0D3"/>
      </a:folHlink>
    </a:clrScheme>
    <a:fontScheme name="Kilter">
      <a:maj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S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ilter">
      <a:fillStyleLst>
        <a:solidFill>
          <a:schemeClr val="phClr"/>
        </a:solidFill>
        <a:gradFill rotWithShape="1">
          <a:gsLst>
            <a:gs pos="0">
              <a:schemeClr val="phClr">
                <a:tint val="14000"/>
                <a:satMod val="180000"/>
                <a:lumMod val="100000"/>
              </a:schemeClr>
            </a:gs>
            <a:gs pos="42000">
              <a:schemeClr val="phClr">
                <a:tint val="40000"/>
                <a:satMod val="160000"/>
                <a:lumMod val="94000"/>
              </a:schemeClr>
            </a:gs>
            <a:gs pos="100000">
              <a:schemeClr val="phClr">
                <a:tint val="94000"/>
                <a:satMod val="140000"/>
              </a:schemeClr>
            </a:gs>
          </a:gsLst>
          <a:lin ang="5160000" scaled="1"/>
        </a:gradFill>
        <a:gradFill rotWithShape="1">
          <a:gsLst>
            <a:gs pos="38000">
              <a:schemeClr val="phClr">
                <a:satMod val="120000"/>
              </a:schemeClr>
            </a:gs>
            <a:gs pos="100000">
              <a:schemeClr val="phClr">
                <a:shade val="60000"/>
                <a:satMod val="180000"/>
                <a:lumMod val="70000"/>
              </a:schemeClr>
            </a:gs>
          </a:gsLst>
          <a:lin ang="4680000" scaled="0"/>
        </a:gradFill>
      </a:fillStyleLst>
      <a:lnStyleLst>
        <a:ln w="12700" cap="flat" cmpd="sng" algn="ctr">
          <a:solidFill>
            <a:schemeClr val="phClr">
              <a:shade val="50000"/>
            </a:schemeClr>
          </a:solidFill>
          <a:prstDash val="solid"/>
        </a:ln>
        <a:ln w="2540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762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152400" h="63500" prst="softRound"/>
          </a:sp3d>
        </a:effectStyle>
        <a:effectStyle>
          <a:effectLst>
            <a:outerShdw blurRad="107950" dist="12700" dir="5040000" rotWithShape="0">
              <a:srgbClr val="000000">
                <a:alpha val="5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h="635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atMod val="140000"/>
                <a:lumMod val="120000"/>
              </a:schemeClr>
            </a:gs>
            <a:gs pos="100000">
              <a:schemeClr val="phClr">
                <a:tint val="95000"/>
                <a:shade val="70000"/>
                <a:satMod val="180000"/>
                <a:lumMod val="82000"/>
              </a:schemeClr>
            </a:gs>
          </a:gsLst>
          <a:path path="circle">
            <a:fillToRect l="25000" t="25000" r="25000" b="25000"/>
          </a:path>
        </a:gradFill>
        <a:gradFill rotWithShape="1">
          <a:gsLst>
            <a:gs pos="0">
              <a:schemeClr val="phClr">
                <a:tint val="94000"/>
                <a:satMod val="140000"/>
                <a:lumMod val="120000"/>
              </a:schemeClr>
            </a:gs>
            <a:gs pos="100000">
              <a:schemeClr val="phClr">
                <a:tint val="97000"/>
                <a:shade val="70000"/>
                <a:satMod val="190000"/>
                <a:lumMod val="72000"/>
              </a:schemeClr>
            </a:gs>
          </a:gsLst>
          <a:path path="circle">
            <a:fillToRect l="50000" t="50000" r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Pořádek</Template>
  <TotalTime>48</TotalTime>
  <Words>103</Words>
  <Application>Microsoft Office PowerPoint</Application>
  <PresentationFormat>Předvádění na obrazovce (4:3)</PresentationFormat>
  <Paragraphs>23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Kilter</vt:lpstr>
      <vt:lpstr>Prezentace aplikace PowerPoint</vt:lpstr>
      <vt:lpstr>HYDROSTATICKÝ TLAK</vt:lpstr>
      <vt:lpstr>ÚLOHA 1</vt:lpstr>
      <vt:lpstr>ÚLOHA 2</vt:lpstr>
      <vt:lpstr>ŘEŠENÍ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HYDROSTATICKÝ TLAK</dc:title>
  <dc:creator>m</dc:creator>
  <cp:lastModifiedBy>m</cp:lastModifiedBy>
  <cp:revision>4</cp:revision>
  <dcterms:created xsi:type="dcterms:W3CDTF">2013-02-10T12:24:33Z</dcterms:created>
  <dcterms:modified xsi:type="dcterms:W3CDTF">2013-02-10T13:12:55Z</dcterms:modified>
</cp:coreProperties>
</file>