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74" r:id="rId2"/>
    <p:sldId id="256" r:id="rId3"/>
    <p:sldId id="276" r:id="rId4"/>
    <p:sldId id="266" r:id="rId5"/>
    <p:sldId id="267" r:id="rId6"/>
    <p:sldId id="268" r:id="rId7"/>
    <p:sldId id="269" r:id="rId8"/>
    <p:sldId id="270" r:id="rId9"/>
    <p:sldId id="275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1"/>
            <a:ext cx="8229600" cy="5410200"/>
          </a:xfrm>
        </p:spPr>
        <p:txBody>
          <a:bodyPr lIns="82945" tIns="41473" rIns="82945" bIns="41473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59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A4FFB9-B597-47F9-B89C-811D38E2DE0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2F57E4-8E89-4297-8CBC-54F9537E01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2550T-PWR-Front.jpg" TargetMode="External"/><Relationship Id="rId2" Type="http://schemas.openxmlformats.org/officeDocument/2006/relationships/hyperlink" Target="http://cs.wikipedia.org/wiki/Soubor:4_port_netgear_ethernet_hub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en.wikipedia.org/wiki/File:Adsl_connection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157407502"/>
              </p:ext>
            </p:extLst>
          </p:nvPr>
        </p:nvGraphicFramePr>
        <p:xfrm>
          <a:off x="323850" y="1268413"/>
          <a:ext cx="8516938" cy="4152351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VY_32_INOVACE_IVT_1_KOT_19_AKTIVNI_SITOVE_PRVKY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15.11.2012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Seznámení s aktivními počítačovými prvky a jejich funkcemi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 počítačových sítích.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46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Aktivní síťové prvky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Aktivní prvky</a:t>
            </a:r>
          </a:p>
          <a:p>
            <a:r>
              <a:rPr lang="cs-CZ" dirty="0" err="1" smtClean="0"/>
              <a:t>Repeater</a:t>
            </a:r>
            <a:r>
              <a:rPr lang="cs-CZ" dirty="0" smtClean="0"/>
              <a:t> (opakovač)</a:t>
            </a:r>
          </a:p>
          <a:p>
            <a:r>
              <a:rPr lang="cs-CZ" dirty="0"/>
              <a:t>Hub (rozbočovač</a:t>
            </a:r>
            <a:r>
              <a:rPr lang="cs-CZ" dirty="0" smtClean="0"/>
              <a:t>)</a:t>
            </a:r>
          </a:p>
          <a:p>
            <a:r>
              <a:rPr lang="cs-CZ" dirty="0" err="1"/>
              <a:t>Switch</a:t>
            </a:r>
            <a:r>
              <a:rPr lang="cs-CZ" dirty="0"/>
              <a:t> (přepínač</a:t>
            </a:r>
            <a:r>
              <a:rPr lang="cs-CZ" dirty="0" smtClean="0"/>
              <a:t>)</a:t>
            </a:r>
          </a:p>
          <a:p>
            <a:r>
              <a:rPr lang="cs-CZ" dirty="0" err="1"/>
              <a:t>Router</a:t>
            </a:r>
            <a:r>
              <a:rPr lang="cs-CZ" dirty="0"/>
              <a:t> (směrovač</a:t>
            </a:r>
            <a:r>
              <a:rPr lang="cs-CZ" dirty="0" smtClean="0"/>
              <a:t>)</a:t>
            </a:r>
          </a:p>
          <a:p>
            <a:r>
              <a:rPr lang="cs-CZ" dirty="0" smtClean="0"/>
              <a:t>Typický domácí </a:t>
            </a:r>
            <a:r>
              <a:rPr lang="cs-CZ" dirty="0" err="1" smtClean="0"/>
              <a:t>router</a:t>
            </a:r>
            <a:endParaRPr lang="cs-CZ" dirty="0" smtClean="0"/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041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Aktivní prvky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ařízení, která přijímají data, určitým způsobem je upravují a posílají dál po rozvodech počítačové sítě</a:t>
            </a:r>
          </a:p>
          <a:p>
            <a:r>
              <a:rPr lang="cs-CZ" dirty="0" smtClean="0"/>
              <a:t>Mezi aktivní prvky patří:</a:t>
            </a:r>
          </a:p>
          <a:p>
            <a:pPr lvl="1"/>
            <a:r>
              <a:rPr lang="cs-CZ" dirty="0" err="1" smtClean="0"/>
              <a:t>Repeater</a:t>
            </a:r>
            <a:r>
              <a:rPr lang="cs-CZ" dirty="0" smtClean="0"/>
              <a:t> (opakovač, zesilovač)</a:t>
            </a:r>
          </a:p>
          <a:p>
            <a:pPr lvl="1"/>
            <a:r>
              <a:rPr lang="cs-CZ" dirty="0" smtClean="0"/>
              <a:t>Hub (</a:t>
            </a:r>
            <a:r>
              <a:rPr lang="cs-CZ" dirty="0" err="1" smtClean="0"/>
              <a:t>rozbočovač</a:t>
            </a:r>
            <a:r>
              <a:rPr lang="cs-CZ" dirty="0" smtClean="0"/>
              <a:t>, koncentrátor)</a:t>
            </a:r>
          </a:p>
          <a:p>
            <a:pPr lvl="1"/>
            <a:r>
              <a:rPr lang="cs-CZ" dirty="0" err="1" smtClean="0"/>
              <a:t>Switch</a:t>
            </a:r>
            <a:r>
              <a:rPr lang="cs-CZ" dirty="0" smtClean="0"/>
              <a:t> (přepínač)</a:t>
            </a:r>
          </a:p>
          <a:p>
            <a:pPr lvl="1"/>
            <a:r>
              <a:rPr lang="cs-CZ" dirty="0" err="1" smtClean="0"/>
              <a:t>Router</a:t>
            </a:r>
            <a:r>
              <a:rPr lang="cs-CZ" dirty="0" smtClean="0"/>
              <a:t> (směrovač)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Repeater</a:t>
            </a:r>
            <a:r>
              <a:rPr lang="cs-CZ" dirty="0" smtClean="0"/>
              <a:t> (opakovač)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ejjednodušší aktivní prvek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řijímá </a:t>
            </a:r>
            <a:r>
              <a:rPr lang="cs-CZ" dirty="0"/>
              <a:t>zkreslený, zašuměný nebo jinak poškozený signál a opravený, zesílený a správně časovaný ho vysílá </a:t>
            </a:r>
            <a:r>
              <a:rPr lang="cs-CZ" dirty="0" smtClean="0"/>
              <a:t>dále</a:t>
            </a:r>
          </a:p>
          <a:p>
            <a:r>
              <a:rPr lang="cs-CZ" dirty="0"/>
              <a:t>M</a:t>
            </a:r>
            <a:r>
              <a:rPr lang="cs-CZ" dirty="0" smtClean="0"/>
              <a:t>ožné </a:t>
            </a:r>
            <a:r>
              <a:rPr lang="cs-CZ" dirty="0"/>
              <a:t>snadno zvýšit dosah média bez ztráty kvality a obsahu </a:t>
            </a:r>
            <a:r>
              <a:rPr lang="cs-CZ" dirty="0" smtClean="0"/>
              <a:t>signálu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Hub (</a:t>
            </a:r>
            <a:r>
              <a:rPr lang="cs-CZ" dirty="0" err="1" smtClean="0"/>
              <a:t>rozbočovač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Hub je nezbytným prvkem sítí s hvězdicovou topologií</a:t>
            </a:r>
          </a:p>
          <a:p>
            <a:r>
              <a:rPr lang="cs-CZ" dirty="0" smtClean="0"/>
              <a:t>Základní funkcí je přijmout signál, zesílit jej, zbavit zkreslení a poslat ke všem připojeným stanicím </a:t>
            </a:r>
          </a:p>
          <a:p>
            <a:r>
              <a:rPr lang="cs-CZ" dirty="0"/>
              <a:t>V</a:t>
            </a:r>
            <a:r>
              <a:rPr lang="cs-CZ" dirty="0" smtClean="0"/>
              <a:t> podstatě je to </a:t>
            </a:r>
            <a:r>
              <a:rPr lang="cs-CZ" dirty="0" err="1" smtClean="0"/>
              <a:t>víceportový</a:t>
            </a:r>
            <a:r>
              <a:rPr lang="cs-CZ" dirty="0" smtClean="0"/>
              <a:t> opakovač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29438"/>
            <a:ext cx="4724400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Switch</a:t>
            </a:r>
            <a:r>
              <a:rPr lang="cs-CZ" dirty="0" smtClean="0"/>
              <a:t> (přepínač)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Přepínač je dnes velmi používaným prvkem</a:t>
            </a:r>
          </a:p>
          <a:p>
            <a:r>
              <a:rPr lang="cs-CZ" dirty="0"/>
              <a:t>F</a:t>
            </a:r>
            <a:r>
              <a:rPr lang="cs-CZ" dirty="0" smtClean="0"/>
              <a:t>unkce je podobná jako u hubu</a:t>
            </a:r>
          </a:p>
          <a:p>
            <a:r>
              <a:rPr lang="cs-CZ" dirty="0" smtClean="0"/>
              <a:t>Dokáže rozpoznat, komu má data přeposlat, na základě MAC adres</a:t>
            </a:r>
          </a:p>
          <a:p>
            <a:r>
              <a:rPr lang="cs-CZ" dirty="0" smtClean="0"/>
              <a:t>Filtruje posílaná data a má tedy relativně vysokou </a:t>
            </a:r>
            <a:r>
              <a:rPr lang="pl-PL" dirty="0" smtClean="0"/>
              <a:t>výkonnost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4941168"/>
            <a:ext cx="76200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Router</a:t>
            </a:r>
            <a:r>
              <a:rPr lang="cs-CZ" dirty="0" smtClean="0"/>
              <a:t> (směrovač)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Úkolem směrovače je vybrat vhodnou cestu pro posílaný paket ze síťového uzlu na uzel jiné sítě, při čemž obě sítě mohou být odděleny několika jinými sítěmi, příp. velkou vzdáleností</a:t>
            </a:r>
          </a:p>
          <a:p>
            <a:r>
              <a:rPr lang="cs-CZ" dirty="0" err="1" smtClean="0"/>
              <a:t>Wifi</a:t>
            </a:r>
            <a:r>
              <a:rPr lang="cs-CZ" dirty="0" smtClean="0"/>
              <a:t> </a:t>
            </a:r>
            <a:r>
              <a:rPr lang="cs-CZ" dirty="0" err="1" smtClean="0"/>
              <a:t>router</a:t>
            </a:r>
            <a:r>
              <a:rPr lang="cs-CZ" dirty="0" smtClean="0"/>
              <a:t> – dokáže vytvářet </a:t>
            </a:r>
            <a:r>
              <a:rPr lang="cs-CZ" dirty="0" err="1" smtClean="0"/>
              <a:t>wifi</a:t>
            </a:r>
            <a:r>
              <a:rPr lang="cs-CZ" dirty="0" smtClean="0"/>
              <a:t> síť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7376627" cy="4914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Typický domácí </a:t>
            </a:r>
            <a:r>
              <a:rPr lang="cs-CZ" dirty="0" err="1" smtClean="0"/>
              <a:t>router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496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PLUGWASH. </a:t>
            </a:r>
            <a:r>
              <a:rPr lang="cs-CZ" i="1" dirty="0"/>
              <a:t>Hub</a:t>
            </a:r>
            <a:r>
              <a:rPr lang="cs-CZ" dirty="0"/>
              <a:t> [online]. [cit. </a:t>
            </a:r>
            <a:r>
              <a:rPr lang="cs-CZ" dirty="0" smtClean="0"/>
              <a:t>15.11.2012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cs.wikipedia.org/wiki/Soubor:4_port_netgear_ethernet_hub.jpg</a:t>
            </a:r>
            <a:endParaRPr lang="cs-CZ" dirty="0" smtClean="0"/>
          </a:p>
          <a:p>
            <a:r>
              <a:rPr lang="cs-CZ" dirty="0"/>
              <a:t>GEEK2003. </a:t>
            </a:r>
            <a:r>
              <a:rPr lang="cs-CZ" i="1" dirty="0"/>
              <a:t>Network </a:t>
            </a:r>
            <a:r>
              <a:rPr lang="cs-CZ" i="1" dirty="0" err="1"/>
              <a:t>switch</a:t>
            </a:r>
            <a:r>
              <a:rPr lang="cs-CZ" dirty="0"/>
              <a:t> [online]. [cit. </a:t>
            </a:r>
            <a:r>
              <a:rPr lang="cs-CZ" dirty="0" smtClean="0"/>
              <a:t>15.11.2012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en.wikipedia.org/wiki/File:2550T-PWR-Front.jpg</a:t>
            </a:r>
            <a:endParaRPr lang="cs-CZ" dirty="0" smtClean="0"/>
          </a:p>
          <a:p>
            <a:r>
              <a:rPr lang="cs-CZ" dirty="0"/>
              <a:t>ASIM18. </a:t>
            </a:r>
            <a:r>
              <a:rPr lang="cs-CZ" i="1" dirty="0" err="1"/>
              <a:t>Router</a:t>
            </a:r>
            <a:r>
              <a:rPr lang="cs-CZ" i="1" dirty="0"/>
              <a:t> (</a:t>
            </a:r>
            <a:r>
              <a:rPr lang="cs-CZ" i="1" dirty="0" err="1"/>
              <a:t>computing</a:t>
            </a:r>
            <a:r>
              <a:rPr lang="cs-CZ" i="1" dirty="0"/>
              <a:t>)</a:t>
            </a:r>
            <a:r>
              <a:rPr lang="cs-CZ" dirty="0"/>
              <a:t> [online]. [cit. </a:t>
            </a:r>
            <a:r>
              <a:rPr lang="cs-CZ" dirty="0" smtClean="0"/>
              <a:t>15.11.2012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en.wikipedia.org/wiki/File:Adsl_connections.jpg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134</TotalTime>
  <Words>377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Aktivní síťové prvky</vt:lpstr>
      <vt:lpstr>Obsah</vt:lpstr>
      <vt:lpstr>Aktivní prvky</vt:lpstr>
      <vt:lpstr>Repeater (opakovač)</vt:lpstr>
      <vt:lpstr>Hub (rozbočovač)</vt:lpstr>
      <vt:lpstr>Switch (přepínač)</vt:lpstr>
      <vt:lpstr>Router (směrovač)</vt:lpstr>
      <vt:lpstr>Typický domácí router</vt:lpstr>
      <vt:lpstr>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Počítačová síť</dc:title>
  <dc:creator>Mirda Kotli</dc:creator>
  <cp:lastModifiedBy>Mirda Kotli</cp:lastModifiedBy>
  <cp:revision>35</cp:revision>
  <dcterms:created xsi:type="dcterms:W3CDTF">2012-08-15T09:45:30Z</dcterms:created>
  <dcterms:modified xsi:type="dcterms:W3CDTF">2013-01-27T17:58:35Z</dcterms:modified>
</cp:coreProperties>
</file>