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73" r:id="rId11"/>
    <p:sldId id="272" r:id="rId12"/>
    <p:sldId id="268" r:id="rId13"/>
    <p:sldId id="267" r:id="rId14"/>
    <p:sldId id="274" r:id="rId15"/>
    <p:sldId id="275" r:id="rId16"/>
    <p:sldId id="276" r:id="rId17"/>
    <p:sldId id="277" r:id="rId18"/>
    <p:sldId id="278" r:id="rId19"/>
    <p:sldId id="279" r:id="rId20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42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67214" y="5894800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420158" y="5347741"/>
            <a:ext cx="9327515" cy="1346876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20158" y="4282017"/>
            <a:ext cx="9327515" cy="1007533"/>
          </a:xfrm>
        </p:spPr>
        <p:txBody>
          <a:bodyPr anchor="b"/>
          <a:lstStyle>
            <a:lvl1pPr marL="0" indent="0" algn="l">
              <a:buNone/>
              <a:defRPr sz="2600">
                <a:solidFill>
                  <a:schemeClr val="tx2">
                    <a:shade val="75000"/>
                  </a:schemeClr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9075420" y="7133336"/>
            <a:ext cx="836955" cy="27203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949489" y="83961"/>
            <a:ext cx="3193203" cy="318353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9075420" y="7133336"/>
            <a:ext cx="836955" cy="27203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67214" y="3795772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20158" y="1847144"/>
            <a:ext cx="9327515" cy="1343378"/>
          </a:xfrm>
        </p:spPr>
        <p:txBody>
          <a:bodyPr anchor="b"/>
          <a:lstStyle>
            <a:lvl1pPr marL="0" indent="0" algn="r">
              <a:buNone/>
              <a:defRPr sz="22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99024" y="3247251"/>
            <a:ext cx="9579610" cy="1305502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32765" y="503767"/>
            <a:ext cx="9579610" cy="926931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36127" y="1763183"/>
            <a:ext cx="4621742" cy="520558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5125932" y="1763183"/>
            <a:ext cx="4789805" cy="520558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36127" y="5961239"/>
            <a:ext cx="9495578" cy="9725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10370" y="734660"/>
            <a:ext cx="4731530" cy="704923"/>
          </a:xfrm>
        </p:spPr>
        <p:txBody>
          <a:bodyPr anchor="ctr"/>
          <a:lstStyle>
            <a:lvl1pPr marL="0" indent="0">
              <a:buNone/>
              <a:defRPr sz="20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5122431" y="734660"/>
            <a:ext cx="4733388" cy="704923"/>
          </a:xfrm>
        </p:spPr>
        <p:txBody>
          <a:bodyPr anchor="ctr"/>
          <a:lstStyle>
            <a:lvl1pPr marL="0" indent="0">
              <a:buNone/>
              <a:defRPr sz="20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10370" y="1450078"/>
            <a:ext cx="4731530" cy="434323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5126516" y="1450078"/>
            <a:ext cx="4729302" cy="434323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9075420" y="7136694"/>
            <a:ext cx="840317" cy="27203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67214" y="6632928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32765" y="503767"/>
            <a:ext cx="9579610" cy="926931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67214" y="6444861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504190" y="6045200"/>
            <a:ext cx="9327515" cy="573734"/>
          </a:xfrm>
        </p:spPr>
        <p:txBody>
          <a:bodyPr anchor="ctr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504190" y="671689"/>
            <a:ext cx="3317501" cy="5289550"/>
          </a:xfrm>
        </p:spPr>
        <p:txBody>
          <a:bodyPr/>
          <a:lstStyle>
            <a:lvl1pPr marL="0" indent="0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942486" y="671689"/>
            <a:ext cx="5889219" cy="5289550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865457" y="679439"/>
            <a:ext cx="5546090" cy="4030133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420159" y="5502384"/>
            <a:ext cx="6470438" cy="575484"/>
          </a:xfrm>
        </p:spPr>
        <p:txBody>
          <a:bodyPr anchor="ctr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420159" y="6096786"/>
            <a:ext cx="6470438" cy="846608"/>
          </a:xfrm>
        </p:spPr>
        <p:txBody>
          <a:bodyPr lIns="120953" tIns="0"/>
          <a:lstStyle>
            <a:lvl1pPr marL="0" indent="0">
              <a:buNone/>
              <a:defRPr sz="15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562850" y="605221"/>
            <a:ext cx="2016760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605221"/>
            <a:ext cx="6890597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67214" y="1157934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36127" y="1712457"/>
            <a:ext cx="9579610" cy="4986941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7142692" y="83961"/>
            <a:ext cx="2773045" cy="31835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l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445299" y="83961"/>
            <a:ext cx="3697393" cy="31835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9075420" y="7136695"/>
            <a:ext cx="840317" cy="269375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36127" y="503767"/>
            <a:ext cx="9579610" cy="923572"/>
          </a:xfrm>
          <a:prstGeom prst="rect">
            <a:avLst/>
          </a:prstGeom>
        </p:spPr>
        <p:txBody>
          <a:bodyPr vert="horz" lIns="100794" tIns="50397" rIns="100794" bIns="50397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67214" y="1157934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67214" y="1165744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77979" indent="-377979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500" kern="1200">
          <a:solidFill>
            <a:schemeClr val="tx2"/>
          </a:solidFill>
          <a:latin typeface="+mn-lt"/>
          <a:ea typeface="+mn-ea"/>
          <a:cs typeface="+mn-cs"/>
        </a:defRPr>
      </a:lvl1pPr>
      <a:lvl2pPr marL="818954" indent="-314982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3100" kern="1200">
          <a:solidFill>
            <a:schemeClr val="tx2"/>
          </a:solidFill>
          <a:latin typeface="+mn-lt"/>
          <a:ea typeface="+mn-ea"/>
          <a:cs typeface="+mn-cs"/>
        </a:defRPr>
      </a:lvl2pPr>
      <a:lvl3pPr marL="1259929" indent="-251986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3pPr>
      <a:lvl4pPr marL="1763900" indent="-251986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2267872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771844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6pPr>
      <a:lvl7pPr marL="3275815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7pPr>
      <a:lvl8pPr marL="3779787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8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283758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3" Type="http://schemas.openxmlformats.org/officeDocument/2006/relationships/slide" Target="slide4.xml"/><Relationship Id="rId7" Type="http://schemas.openxmlformats.org/officeDocument/2006/relationships/slide" Target="slide5.xml"/><Relationship Id="rId12" Type="http://schemas.openxmlformats.org/officeDocument/2006/relationships/slide" Target="slide10.xml"/><Relationship Id="rId17" Type="http://schemas.openxmlformats.org/officeDocument/2006/relationships/slide" Target="slide15.xml"/><Relationship Id="rId2" Type="http://schemas.openxmlformats.org/officeDocument/2006/relationships/audio" Target="../media/audio1.wav"/><Relationship Id="rId16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11" Type="http://schemas.openxmlformats.org/officeDocument/2006/relationships/slide" Target="slide6.xml"/><Relationship Id="rId5" Type="http://schemas.openxmlformats.org/officeDocument/2006/relationships/slide" Target="slide12.xml"/><Relationship Id="rId15" Type="http://schemas.openxmlformats.org/officeDocument/2006/relationships/slide" Target="slide7.xml"/><Relationship Id="rId10" Type="http://schemas.openxmlformats.org/officeDocument/2006/relationships/slide" Target="slide17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07761469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VY_32_INOVACE_IVT_1_KOT_20_IVT1_RISKUJ_OPAKOVANI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Informatika 1 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18.11.2012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Opakování látky pro první ročník inspirované vědomostní televizní soutěží Riskuj.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zábavnému opakování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teorie – první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65100" y="501650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Počítačové sítě</a:t>
            </a:r>
            <a:endParaRPr lang="cs-CZ" sz="2500" dirty="0"/>
          </a:p>
        </p:txBody>
      </p:sp>
      <p:sp>
        <p:nvSpPr>
          <p:cNvPr id="5" name="Zaoblený obdélník 4"/>
          <p:cNvSpPr/>
          <p:nvPr/>
        </p:nvSpPr>
        <p:spPr>
          <a:xfrm>
            <a:off x="2625700" y="501650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Microsoft</a:t>
            </a:r>
            <a:endParaRPr lang="cs-CZ" sz="2500" dirty="0"/>
          </a:p>
        </p:txBody>
      </p:sp>
      <p:sp>
        <p:nvSpPr>
          <p:cNvPr id="6" name="Zaoblený obdélník 5"/>
          <p:cNvSpPr/>
          <p:nvPr/>
        </p:nvSpPr>
        <p:spPr>
          <a:xfrm>
            <a:off x="5064100" y="501650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Ostatní</a:t>
            </a:r>
            <a:endParaRPr lang="cs-CZ" sz="2500" dirty="0"/>
          </a:p>
        </p:txBody>
      </p:sp>
      <p:sp>
        <p:nvSpPr>
          <p:cNvPr id="7" name="Zaoblený obdélník 6"/>
          <p:cNvSpPr/>
          <p:nvPr/>
        </p:nvSpPr>
        <p:spPr>
          <a:xfrm>
            <a:off x="7502500" y="501650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Operační systémy</a:t>
            </a:r>
            <a:endParaRPr lang="cs-CZ" sz="2500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165100" y="1873250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2625700" y="1873250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5064100" y="1873250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11" name="Zaoblený obdélník 10">
            <a:hlinkClick r:id="rId6" action="ppaction://hlinksldjump"/>
          </p:cNvPr>
          <p:cNvSpPr/>
          <p:nvPr/>
        </p:nvSpPr>
        <p:spPr>
          <a:xfrm>
            <a:off x="7502500" y="1873250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1000</a:t>
            </a:r>
            <a:endParaRPr lang="cs-CZ" sz="3500" dirty="0"/>
          </a:p>
        </p:txBody>
      </p:sp>
      <p:sp>
        <p:nvSpPr>
          <p:cNvPr id="12" name="Zaoblený obdélník 11">
            <a:hlinkClick r:id="rId7" action="ppaction://hlinksldjump"/>
          </p:cNvPr>
          <p:cNvSpPr/>
          <p:nvPr/>
        </p:nvSpPr>
        <p:spPr>
          <a:xfrm>
            <a:off x="165100" y="3249386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3" name="Zaoblený obdélník 12">
            <a:hlinkClick r:id="rId8" action="ppaction://hlinksldjump"/>
          </p:cNvPr>
          <p:cNvSpPr/>
          <p:nvPr/>
        </p:nvSpPr>
        <p:spPr>
          <a:xfrm>
            <a:off x="2625700" y="3249386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4" name="Zaoblený obdélník 13">
            <a:hlinkClick r:id="rId9" action="ppaction://hlinksldjump"/>
          </p:cNvPr>
          <p:cNvSpPr/>
          <p:nvPr/>
        </p:nvSpPr>
        <p:spPr>
          <a:xfrm>
            <a:off x="5064100" y="3249386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5" name="Zaoblený obdélník 14">
            <a:hlinkClick r:id="rId10" action="ppaction://hlinksldjump"/>
          </p:cNvPr>
          <p:cNvSpPr/>
          <p:nvPr/>
        </p:nvSpPr>
        <p:spPr>
          <a:xfrm>
            <a:off x="7502500" y="3249386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2000</a:t>
            </a:r>
            <a:endParaRPr lang="cs-CZ" sz="3500" dirty="0"/>
          </a:p>
        </p:txBody>
      </p:sp>
      <p:sp>
        <p:nvSpPr>
          <p:cNvPr id="16" name="Zaoblený obdélník 15">
            <a:hlinkClick r:id="rId11" action="ppaction://hlinksldjump"/>
          </p:cNvPr>
          <p:cNvSpPr/>
          <p:nvPr/>
        </p:nvSpPr>
        <p:spPr>
          <a:xfrm>
            <a:off x="165100" y="4620986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17" name="Zaoblený obdélník 16">
            <a:hlinkClick r:id="rId12" action="ppaction://hlinksldjump"/>
          </p:cNvPr>
          <p:cNvSpPr/>
          <p:nvPr/>
        </p:nvSpPr>
        <p:spPr>
          <a:xfrm>
            <a:off x="2625700" y="4620986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18" name="Zaoblený obdélník 17">
            <a:hlinkClick r:id="rId13" action="ppaction://hlinksldjump"/>
          </p:cNvPr>
          <p:cNvSpPr/>
          <p:nvPr/>
        </p:nvSpPr>
        <p:spPr>
          <a:xfrm>
            <a:off x="5064100" y="4620986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19" name="Zaoblený obdélník 18">
            <a:hlinkClick r:id="rId14" action="ppaction://hlinksldjump"/>
          </p:cNvPr>
          <p:cNvSpPr/>
          <p:nvPr/>
        </p:nvSpPr>
        <p:spPr>
          <a:xfrm>
            <a:off x="7502500" y="4620986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3000</a:t>
            </a:r>
            <a:endParaRPr lang="cs-CZ" sz="3500" dirty="0"/>
          </a:p>
        </p:txBody>
      </p:sp>
      <p:sp>
        <p:nvSpPr>
          <p:cNvPr id="20" name="Zaoblený obdélník 19">
            <a:hlinkClick r:id="rId15" action="ppaction://hlinksldjump"/>
          </p:cNvPr>
          <p:cNvSpPr/>
          <p:nvPr/>
        </p:nvSpPr>
        <p:spPr>
          <a:xfrm>
            <a:off x="165100" y="5988050"/>
            <a:ext cx="2340000" cy="1219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  <p:sp>
        <p:nvSpPr>
          <p:cNvPr id="21" name="Zaoblený obdélník 20">
            <a:hlinkClick r:id="rId16" action="ppaction://hlinksldjump"/>
          </p:cNvPr>
          <p:cNvSpPr/>
          <p:nvPr/>
        </p:nvSpPr>
        <p:spPr>
          <a:xfrm>
            <a:off x="2625700" y="5988050"/>
            <a:ext cx="2340000" cy="121920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  <p:sp>
        <p:nvSpPr>
          <p:cNvPr id="22" name="Zaoblený obdélník 21">
            <a:hlinkClick r:id="rId17" action="ppaction://hlinksldjump"/>
          </p:cNvPr>
          <p:cNvSpPr/>
          <p:nvPr/>
        </p:nvSpPr>
        <p:spPr>
          <a:xfrm>
            <a:off x="5064100" y="5988050"/>
            <a:ext cx="2340000" cy="12192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  <p:sp>
        <p:nvSpPr>
          <p:cNvPr id="23" name="Zaoblený obdélník 22">
            <a:hlinkClick r:id="rId18" action="ppaction://hlinksldjump"/>
          </p:cNvPr>
          <p:cNvSpPr/>
          <p:nvPr/>
        </p:nvSpPr>
        <p:spPr>
          <a:xfrm>
            <a:off x="7502500" y="5988050"/>
            <a:ext cx="2340000" cy="12192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dirty="0" smtClean="0"/>
              <a:t>4000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/>
          </a:bodyPr>
          <a:lstStyle/>
          <a:p>
            <a:pPr algn="ctr"/>
            <a:r>
              <a:rPr lang="cs-CZ" sz="3600" dirty="0"/>
              <a:t>Počítačové </a:t>
            </a:r>
            <a:r>
              <a:rPr lang="cs-CZ" sz="3600" dirty="0" smtClean="0"/>
              <a:t>sítě</a:t>
            </a:r>
            <a:br>
              <a:rPr lang="cs-CZ" sz="3600" dirty="0" smtClean="0"/>
            </a:br>
            <a:r>
              <a:rPr lang="cs-CZ" sz="3600" dirty="0" smtClean="0"/>
              <a:t>1000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Vyjmenujte alespoň tři aktivní síťové prvky.</a:t>
            </a:r>
            <a:endParaRPr lang="cs-CZ" sz="4000" dirty="0"/>
          </a:p>
        </p:txBody>
      </p:sp>
      <p:sp>
        <p:nvSpPr>
          <p:cNvPr id="6" name="Zahnutá šipka doleva 5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92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>Počítačové </a:t>
            </a:r>
            <a:r>
              <a:rPr lang="cs-CZ" sz="3200" dirty="0" smtClean="0"/>
              <a:t>sítě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Jaký je rozdíl mezi MAC a IP adresou?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51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>Počítačové </a:t>
            </a:r>
            <a:r>
              <a:rPr lang="cs-CZ" sz="3200" dirty="0" smtClean="0"/>
              <a:t>sítě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/>
          </a:bodyPr>
          <a:lstStyle/>
          <a:p>
            <a:pPr marL="0" lvl="1" indent="0" algn="ctr">
              <a:spcBef>
                <a:spcPts val="661"/>
              </a:spcBef>
              <a:buSzPct val="70000"/>
              <a:buNone/>
            </a:pPr>
            <a:r>
              <a:rPr lang="cs-CZ" sz="4000" dirty="0" smtClean="0"/>
              <a:t>Vyjmenujte tři topologie sítí.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97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>Počítačové </a:t>
            </a:r>
            <a:r>
              <a:rPr lang="cs-CZ" sz="3200" dirty="0" smtClean="0"/>
              <a:t>sítě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092450"/>
            <a:ext cx="8235103" cy="2057400"/>
          </a:xfrm>
        </p:spPr>
        <p:txBody>
          <a:bodyPr>
            <a:normAutofit/>
          </a:bodyPr>
          <a:lstStyle/>
          <a:p>
            <a:pPr marL="0" lvl="1" indent="0" algn="ctr">
              <a:spcBef>
                <a:spcPts val="661"/>
              </a:spcBef>
              <a:buSzPct val="70000"/>
              <a:buNone/>
            </a:pPr>
            <a:r>
              <a:rPr lang="cs-CZ" sz="4800" dirty="0" smtClean="0"/>
              <a:t>Které tři protokoly souvisí s elektronickou poštou?</a:t>
            </a:r>
            <a:endParaRPr lang="cs-CZ" sz="4800" dirty="0"/>
          </a:p>
          <a:p>
            <a:pPr marL="0" indent="0" algn="ctr">
              <a:buNone/>
            </a:pP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6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Microsoft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092450"/>
            <a:ext cx="8235103" cy="16002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Vyjmenujte alespoň 4 různé produkty od firmy Microsoft (verze stejného produktu se nepočítají)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06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Microsoft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Jak </a:t>
            </a:r>
            <a:r>
              <a:rPr lang="cs-CZ" sz="4000" dirty="0" smtClean="0"/>
              <a:t>se jmenoval první OS firmy Microsoft a kdy vyšel?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38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Microsoft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Která verze </a:t>
            </a:r>
            <a:r>
              <a:rPr lang="cs-CZ" sz="4000" dirty="0"/>
              <a:t>W</a:t>
            </a:r>
            <a:r>
              <a:rPr lang="cs-CZ" sz="4000" dirty="0" smtClean="0"/>
              <a:t>indows jako první podporovala funkci </a:t>
            </a:r>
            <a:r>
              <a:rPr lang="cs-CZ" sz="4000" dirty="0" err="1" smtClean="0"/>
              <a:t>plug</a:t>
            </a:r>
            <a:r>
              <a:rPr lang="en-US" sz="4000" dirty="0" smtClean="0"/>
              <a:t>&amp;</a:t>
            </a:r>
            <a:r>
              <a:rPr lang="cs-CZ" sz="4000" dirty="0" smtClean="0"/>
              <a:t>play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23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Microsoft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Které z posledních Windows nesly kódové označení </a:t>
            </a:r>
            <a:r>
              <a:rPr lang="cs-CZ" sz="4000" dirty="0" err="1" smtClean="0"/>
              <a:t>Whistler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73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 smtClean="0"/>
              <a:t>Ostatní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092450"/>
            <a:ext cx="8235103" cy="1828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Vyjmenuj dva hlavní zakladatele firmy Apple?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66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Ostatní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2551" y="2787650"/>
            <a:ext cx="8235103" cy="16764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Které 4 možnosti nabízí licence </a:t>
            </a:r>
            <a:r>
              <a:rPr lang="cs-CZ" sz="4000" dirty="0" err="1" smtClean="0"/>
              <a:t>Creative</a:t>
            </a:r>
            <a:r>
              <a:rPr lang="cs-CZ" sz="4000" dirty="0" smtClean="0"/>
              <a:t> </a:t>
            </a:r>
            <a:r>
              <a:rPr lang="cs-CZ" sz="4000" dirty="0" err="1" smtClean="0"/>
              <a:t>Commons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72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Ostatní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016250"/>
            <a:ext cx="8235103" cy="16764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O co se pokusil Charles </a:t>
            </a:r>
            <a:r>
              <a:rPr lang="cs-CZ" sz="4000" dirty="0" err="1" smtClean="0"/>
              <a:t>Babbage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6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/>
          <a:lstStyle/>
          <a:p>
            <a:pPr algn="ctr"/>
            <a:r>
              <a:rPr lang="cs-CZ" sz="3600" dirty="0"/>
              <a:t>Ostatní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2551" y="2940050"/>
            <a:ext cx="8235103" cy="205740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Uveďte dva základní typy komprese, vysvětlete rozdíl mezi nimi a uveďte příklad typu souboru v této kompresi.</a:t>
            </a:r>
          </a:p>
          <a:p>
            <a:pPr marL="0" indent="0" algn="ctr">
              <a:buNone/>
            </a:pPr>
            <a:r>
              <a:rPr lang="cs-CZ" sz="4000" dirty="0" smtClean="0"/>
              <a:t>Co je kompresní poměr?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6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Operační Systémy</a:t>
            </a:r>
            <a:br>
              <a:rPr lang="cs-CZ" dirty="0" smtClean="0"/>
            </a:b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000" dirty="0" smtClean="0"/>
              <a:t>Vyslovte definici operačního systému?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60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Operační Systémy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Jaké jsou základní funkce OS? (5)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43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Operační Systémy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2551" y="3244850"/>
            <a:ext cx="8235103" cy="190500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Co to je distribuce Linuxu?</a:t>
            </a:r>
          </a:p>
          <a:p>
            <a:pPr marL="0" indent="0" algn="ctr">
              <a:buNone/>
            </a:pPr>
            <a:r>
              <a:rPr lang="cs-CZ" sz="4000" dirty="0" smtClean="0"/>
              <a:t>Vyjmenujte alespoň 3 a jednu z nich tzv. Live.</a:t>
            </a:r>
          </a:p>
          <a:p>
            <a:pPr marL="0" indent="0" algn="ctr">
              <a:buNone/>
            </a:pPr>
            <a:r>
              <a:rPr lang="cs-CZ" sz="4000" dirty="0" smtClean="0"/>
              <a:t>Co to znamená Live Distribuce?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08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349" y="302610"/>
            <a:ext cx="8235103" cy="1259417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Operační Systémy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4349" y="3549650"/>
            <a:ext cx="8235103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Jaká jsou pravidla UNIXU?</a:t>
            </a:r>
            <a:endParaRPr lang="cs-CZ" sz="4000" dirty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84604" y="6216650"/>
            <a:ext cx="975895" cy="99060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34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176</TotalTime>
  <Words>288</Words>
  <Application>Microsoft Office PowerPoint</Application>
  <PresentationFormat>Vlastní</PresentationFormat>
  <Paragraphs>78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Riskuj</vt:lpstr>
      <vt:lpstr>Prezentace aplikace PowerPoint</vt:lpstr>
      <vt:lpstr>Počítačové sítě 1000</vt:lpstr>
      <vt:lpstr>Počítačové sítě 2000</vt:lpstr>
      <vt:lpstr>Počítačové sítě 3000</vt:lpstr>
      <vt:lpstr>Počítačové sítě 4000</vt:lpstr>
      <vt:lpstr>Microsoft 1000</vt:lpstr>
      <vt:lpstr>Microsoft 2000</vt:lpstr>
      <vt:lpstr>Microsoft  3000</vt:lpstr>
      <vt:lpstr>Microsoft  4000</vt:lpstr>
      <vt:lpstr>Ostatní 1000</vt:lpstr>
      <vt:lpstr>Ostatní 2000</vt:lpstr>
      <vt:lpstr>Ostatní 3000</vt:lpstr>
      <vt:lpstr>Ostatní 4000</vt:lpstr>
      <vt:lpstr>Operační Systémy 1000</vt:lpstr>
      <vt:lpstr>Operační Systémy 2000</vt:lpstr>
      <vt:lpstr>Operační Systémy 3000</vt:lpstr>
      <vt:lpstr>Operační Systémy 4000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57</cp:revision>
  <dcterms:created xsi:type="dcterms:W3CDTF">2006-08-16T00:00:00Z</dcterms:created>
  <dcterms:modified xsi:type="dcterms:W3CDTF">2013-01-27T20:14:12Z</dcterms:modified>
</cp:coreProperties>
</file>