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64" r:id="rId3"/>
    <p:sldId id="271" r:id="rId4"/>
    <p:sldId id="270" r:id="rId5"/>
    <p:sldId id="263" r:id="rId6"/>
    <p:sldId id="274" r:id="rId7"/>
    <p:sldId id="256" r:id="rId8"/>
    <p:sldId id="261" r:id="rId9"/>
    <p:sldId id="273" r:id="rId10"/>
    <p:sldId id="269" r:id="rId11"/>
    <p:sldId id="25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7856C6-D99B-4337-86C1-5B051D5751A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65002D-7912-48FA-9BD1-5F947156E4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Wooden_hourglass_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aravel_Boa_Esperanca_Portugal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Christopher_Columbus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Christopher_Columbus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Spainflagfly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b/Z%C3%A1mo%C5%99sk%C3%A9_cesty_Portugalc%C5%AF_a_%C5%A0pan%C4%9Bl%C5%AF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hyperlink" Target="http://images.google.com/url?sa=i&amp;rct=j&amp;q=obr%C3%A1zky+ananas&amp;source=images&amp;cd=&amp;cad=rja&amp;docid=Fev4G_QnMq4qeM&amp;tbnid=FD-0EgvKmpwweM:&amp;ved=0CAUQjRw&amp;url=http://wiki.rvp.cz/Kabinet/0.0.0.Kliparty/Ovoce&amp;ei=K5YWUf60GMW2hQfbmIGwBA&amp;psig=AFQjCNG4q2MSJY7Vsdo9QWW5BwZ9q1cEXQ&amp;ust=1360521116652094" TargetMode="External"/><Relationship Id="rId2" Type="http://schemas.openxmlformats.org/officeDocument/2006/relationships/hyperlink" Target="http://images.google.com/url?sa=i&amp;rct=j&amp;q=obr%C3%A1zky+papriky&amp;source=images&amp;cd=&amp;cad=rja&amp;docid=XUEWtu9X28V-ZM&amp;tbnid=-g6G5eeWM2apGM:&amp;ved=0CAUQjRw&amp;url=http://www.ireceptar.cz/zahrada/uzitkova-zahrada/vypestujte-si-papriky-od-seminka/&amp;ei=f5MWUejqEI-QhQews4D4Dw&amp;bvm=bv.42080656,d.Yms&amp;psig=AFQjCNHFXLSIh7wVOUGsNC4xyXPwwHA6gQ&amp;ust=136052039989589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3.jpeg"/><Relationship Id="rId4" Type="http://schemas.openxmlformats.org/officeDocument/2006/relationships/hyperlink" Target="http://images.google.com/url?sa=i&amp;rct=j&amp;q=obr%C3%A1zky+raj%C4%8Data&amp;source=images&amp;cd=&amp;cad=rja&amp;docid=bY2w0nuc6SZO5M&amp;tbnid=vp6b-vfEiY5aLM:&amp;ved=0CAUQjRw&amp;url=http://www.rajcata.com/pestovani-rajcat/&amp;ei=MZQWUdD7OtG3hAeojoDgDg&amp;bvm=bv.42080656,d.ZG4&amp;psig=AFQjCNFZzw1hV3fDaJRhGb4gD3OhVN8gTQ&amp;ust=1360520614023346" TargetMode="External"/><Relationship Id="rId9" Type="http://schemas.openxmlformats.org/officeDocument/2006/relationships/hyperlink" Target="http://images.google.com/url?sa=i&amp;rct=j&amp;q=obr%C3%A1zky+tab%C3%A1k&amp;source=images&amp;cd=&amp;cad=rja&amp;docid=l1WxDocMckrSHM&amp;tbnid=6L4wYZEv9oW-dM:&amp;ved=0CAUQjRw&amp;url=http://cs.wikipedia.org/wiki/Tab%C3%A1k_virginsk%C3%BD&amp;ei=T5cWUcesL86RhQe6hYDIBQ&amp;psig=AFQjCNHiRWlUGx0sDG8NGMMTvsIIC73S4g&amp;ust=1360521394882377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jcata.com/pestovani-rajca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A0pan%C4%9Blsk%C3%A1_vlaj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7"/>
            <a:ext cx="6048672" cy="10081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1623540"/>
          <a:ext cx="7177136" cy="38299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6691"/>
                <a:gridCol w="5080445"/>
              </a:tblGrid>
              <a:tr h="6374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374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Autor</a:t>
                      </a: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Šárka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Matějová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3745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Datum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9.2.2013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3745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Název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VY_52_INOVACE_3_Kryštof Kolumbus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3745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Ročník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3.,4.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3745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CZ.1.07/1.4.00/21.0835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Listy obsahují základní informace o objeviteli, které slouží k prvotnímu seznámení i s dalšími mořeplavci</a:t>
            </a:r>
          </a:p>
          <a:p>
            <a:r>
              <a:rPr lang="cs-CZ" sz="3000" dirty="0" smtClean="0"/>
              <a:t>Listy slouží ke zpestření výuky, orientaci v mapě světa (http://mapaonline.cz/mapa-sveta/online/)</a:t>
            </a:r>
          </a:p>
          <a:p>
            <a:r>
              <a:rPr lang="cs-CZ" sz="3000" dirty="0" smtClean="0"/>
              <a:t>Přechody mezi obrázky a částí textu – kliknutí</a:t>
            </a:r>
          </a:p>
          <a:p>
            <a:r>
              <a:rPr lang="cs-CZ" sz="3000" dirty="0" smtClean="0"/>
              <a:t>Žáci si mohou zkusit jak se váže lodní uzel</a:t>
            </a:r>
          </a:p>
          <a:p>
            <a:r>
              <a:rPr lang="cs-CZ" sz="3000" dirty="0" smtClean="0"/>
              <a:t>Žáci obohatí svou slovní zásobu o nové pojmy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Evropa, Asie a Afrika pouze </a:t>
            </a:r>
            <a:r>
              <a:rPr lang="cs-CZ" dirty="0" smtClean="0">
                <a:cs typeface="Arial" pitchFamily="34" charset="0"/>
              </a:rPr>
              <a:t> 3 světadíly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15. století </a:t>
            </a:r>
          </a:p>
          <a:p>
            <a:r>
              <a:rPr lang="cs-CZ" dirty="0" smtClean="0"/>
              <a:t>jednoduché mapy, přesýpací hodiny a dobré lodě, rozvoj obchodu, touha po dobrodružství, odvaha, bojovnost</a:t>
            </a:r>
          </a:p>
          <a:p>
            <a:r>
              <a:rPr lang="cs-CZ" dirty="0" smtClean="0"/>
              <a:t>= objevování světa</a:t>
            </a:r>
          </a:p>
          <a:p>
            <a:r>
              <a:rPr lang="cs-CZ" dirty="0" smtClean="0"/>
              <a:t>drahé kameny, látky, hedvábí,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koření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dlouhé a namáhavé cesty – kurděje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1266" name="Picture 2" descr="http://upload.wikimedia.org/wikipedia/commons/thumb/f/f6/Wooden_hourglass_2.jpg/220px-Wooden_hourglass_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3140968"/>
            <a:ext cx="1152128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15. století     OCEÁN </a:t>
            </a:r>
            <a:r>
              <a:rPr lang="cs-CZ" dirty="0" smtClean="0"/>
              <a:t>V RUKOU </a:t>
            </a:r>
            <a:r>
              <a:rPr lang="cs-CZ" dirty="0" smtClean="0"/>
              <a:t>PORTUGALCŮ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Jindřich </a:t>
            </a:r>
            <a:r>
              <a:rPr lang="cs-CZ" dirty="0" smtClean="0"/>
              <a:t>Mořeplavec </a:t>
            </a:r>
            <a:r>
              <a:rPr lang="cs-CZ" dirty="0" smtClean="0"/>
              <a:t>– Severní a západní Afrika</a:t>
            </a:r>
          </a:p>
          <a:p>
            <a:r>
              <a:rPr lang="cs-CZ" dirty="0" err="1" smtClean="0"/>
              <a:t>Bartolomeo</a:t>
            </a:r>
            <a:r>
              <a:rPr lang="cs-CZ" dirty="0" smtClean="0"/>
              <a:t> </a:t>
            </a:r>
            <a:r>
              <a:rPr lang="cs-CZ" dirty="0" err="1" smtClean="0"/>
              <a:t>Diaz</a:t>
            </a:r>
            <a:r>
              <a:rPr lang="cs-CZ" dirty="0" smtClean="0"/>
              <a:t> – Jižní Afrika – Mys Dobré naděje</a:t>
            </a:r>
          </a:p>
          <a:p>
            <a:r>
              <a:rPr lang="cs-CZ" dirty="0" err="1" smtClean="0"/>
              <a:t>Vasco</a:t>
            </a:r>
            <a:r>
              <a:rPr lang="cs-CZ" dirty="0" smtClean="0"/>
              <a:t> de Gama – kolem Afriky do Indie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smtClean="0"/>
              <a:t>		</a:t>
            </a:r>
            <a:r>
              <a:rPr lang="cs-CZ" sz="2800" dirty="0" smtClean="0"/>
              <a:t>karavela</a:t>
            </a:r>
          </a:p>
          <a:p>
            <a:endParaRPr lang="cs-CZ" dirty="0"/>
          </a:p>
        </p:txBody>
      </p:sp>
      <p:pic>
        <p:nvPicPr>
          <p:cNvPr id="10242" name="Picture 2" descr="http://upload.wikimedia.org/wikipedia/commons/thumb/5/5b/Caravel_Boa_Esperanca_Portugal.jpg/220px-Caravel_Boa_Esperanca_Portug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293096"/>
            <a:ext cx="2952328" cy="2227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Kryštof  Kolumbus - objevitel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lnSpcReduction="10000"/>
          </a:bodyPr>
          <a:lstStyle/>
          <a:p>
            <a:pPr fontAlgn="ctr"/>
            <a:r>
              <a:rPr lang="cs-CZ" dirty="0" smtClean="0"/>
              <a:t>Cesta do Indie – Země je kulatá tak proč to nezkusit druhou stranou (západní cestou)</a:t>
            </a:r>
          </a:p>
          <a:p>
            <a:pPr fontAlgn="ctr">
              <a:buNone/>
            </a:pPr>
            <a:r>
              <a:rPr lang="cs-CZ" sz="2400" b="1" dirty="0" smtClean="0"/>
              <a:t>		„</a:t>
            </a:r>
            <a:r>
              <a:rPr lang="cs-CZ" sz="2400" b="1" dirty="0" smtClean="0"/>
              <a:t>Napnout všechny </a:t>
            </a:r>
            <a:r>
              <a:rPr lang="cs-CZ" sz="2400" b="1" dirty="0" smtClean="0"/>
              <a:t>plachty! Kurz jihojihozápad!“</a:t>
            </a:r>
          </a:p>
          <a:p>
            <a:pPr fontAlgn="ctr">
              <a:buNone/>
            </a:pPr>
            <a:r>
              <a:rPr lang="cs-CZ" sz="2400" b="1" dirty="0" smtClean="0"/>
              <a:t> </a:t>
            </a:r>
            <a:r>
              <a:rPr lang="cs-CZ" sz="2400" b="1" dirty="0" smtClean="0"/>
              <a:t>   </a:t>
            </a:r>
            <a:r>
              <a:rPr lang="cs-CZ" dirty="0" err="1" smtClean="0"/>
              <a:t>Santa</a:t>
            </a:r>
            <a:r>
              <a:rPr lang="cs-CZ" dirty="0" smtClean="0"/>
              <a:t> </a:t>
            </a:r>
            <a:r>
              <a:rPr lang="cs-CZ" dirty="0" err="1" smtClean="0"/>
              <a:t>María</a:t>
            </a:r>
            <a:r>
              <a:rPr lang="cs-CZ" dirty="0" smtClean="0"/>
              <a:t>, Pinta a </a:t>
            </a:r>
            <a:r>
              <a:rPr lang="cs-CZ" dirty="0" err="1" smtClean="0"/>
              <a:t>Niňa</a:t>
            </a:r>
            <a:r>
              <a:rPr lang="cs-CZ" dirty="0" smtClean="0"/>
              <a:t> – 3 plachetnice pod španělskou vlajkou s nimiž Kolumbus objevil roku (12.10.) </a:t>
            </a:r>
            <a:r>
              <a:rPr lang="cs-CZ" b="1" dirty="0" smtClean="0"/>
              <a:t>1492 - Nový svět     </a:t>
            </a:r>
            <a:endParaRPr lang="cs-CZ" sz="2800" b="1" dirty="0" smtClean="0"/>
          </a:p>
          <a:p>
            <a:pPr fontAlgn="ctr"/>
            <a:r>
              <a:rPr lang="cs-CZ" dirty="0" smtClean="0"/>
              <a:t>= </a:t>
            </a:r>
            <a:r>
              <a:rPr lang="pt-BR" dirty="0" smtClean="0"/>
              <a:t>ostrovy </a:t>
            </a:r>
            <a:r>
              <a:rPr lang="pt-BR" dirty="0" smtClean="0"/>
              <a:t>v Karibském </a:t>
            </a:r>
            <a:r>
              <a:rPr lang="pt-BR" dirty="0" smtClean="0"/>
              <a:t>moři</a:t>
            </a:r>
            <a:endParaRPr lang="cs-CZ" dirty="0" smtClean="0"/>
          </a:p>
          <a:p>
            <a:pPr fontAlgn="ctr"/>
            <a:r>
              <a:rPr lang="cs-CZ" dirty="0" smtClean="0"/>
              <a:t>nové neznámé plodiny</a:t>
            </a:r>
          </a:p>
          <a:p>
            <a:pPr fontAlgn="ctr"/>
            <a:r>
              <a:rPr lang="cs-CZ" dirty="0" smtClean="0"/>
              <a:t>kolonie</a:t>
            </a:r>
            <a:endParaRPr lang="cs-CZ" dirty="0" smtClean="0"/>
          </a:p>
        </p:txBody>
      </p:sp>
      <p:pic>
        <p:nvPicPr>
          <p:cNvPr id="5" name="Picture 2" descr="Sebastiano del Piombo: Kryštof Kolumbus (16. století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49080"/>
            <a:ext cx="2143125" cy="2509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765175"/>
            <a:ext cx="8686800" cy="53149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Kryštof Kolumbus </a:t>
            </a:r>
            <a:r>
              <a:rPr lang="cs-CZ" dirty="0" smtClean="0"/>
              <a:t>objevil Nový svět aniž by to tušil </a:t>
            </a:r>
          </a:p>
          <a:p>
            <a:r>
              <a:rPr lang="cs-CZ" dirty="0" smtClean="0"/>
              <a:t>Indiáni = </a:t>
            </a:r>
            <a:r>
              <a:rPr lang="cs-CZ" dirty="0" err="1" smtClean="0"/>
              <a:t>Indios</a:t>
            </a:r>
            <a:r>
              <a:rPr lang="cs-CZ" dirty="0" smtClean="0"/>
              <a:t> (španělský výraz</a:t>
            </a:r>
          </a:p>
          <a:p>
            <a:pPr>
              <a:buNone/>
            </a:pPr>
            <a:r>
              <a:rPr lang="cs-CZ" dirty="0" smtClean="0"/>
              <a:t>   pro Indy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odlišný svět než dosud znali byl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dále prozkoumáván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</a:t>
            </a:r>
          </a:p>
          <a:p>
            <a:pPr>
              <a:buNone/>
            </a:pPr>
            <a:r>
              <a:rPr lang="cs-CZ" sz="2000" dirty="0" smtClean="0"/>
              <a:t>                    Kolumbus plul pod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španělskou vlajkou</a:t>
            </a:r>
          </a:p>
        </p:txBody>
      </p:sp>
      <p:pic>
        <p:nvPicPr>
          <p:cNvPr id="26626" name="Picture 2" descr="Sebastiano del Piombo: Kryštof Kolumbus (16. století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204864"/>
            <a:ext cx="2143125" cy="2581276"/>
          </a:xfrm>
          <a:prstGeom prst="rect">
            <a:avLst/>
          </a:prstGeom>
          <a:noFill/>
        </p:spPr>
      </p:pic>
      <p:pic>
        <p:nvPicPr>
          <p:cNvPr id="7" name="Picture 2" descr="http://upload.wikimedia.org/wikipedia/commons/thumb/9/9f/Spainflagfly.JPG/150px-Spainflagfl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5013176"/>
            <a:ext cx="2480276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Zámořské cesty Portugalců a Španělů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96752"/>
            <a:ext cx="8496944" cy="51845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17728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7809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85293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Indie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16288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50100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Jižní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0050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1916832"/>
            <a:ext cx="93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22768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NOVÝ SVĚT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450912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Mys Dobré naděje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14096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Kanárské o.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25649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Karibik</a:t>
            </a:r>
            <a:endParaRPr lang="cs-CZ" dirty="0"/>
          </a:p>
        </p:txBody>
      </p:sp>
      <p:sp>
        <p:nvSpPr>
          <p:cNvPr id="18" name="Nadpis 17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4508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Cesty mořeplavců během 15.století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Co přivezl Kolumbus             z Ameriky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tropické plody – ananas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rajčata, papriky, brambory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smtClean="0"/>
              <a:t>také </a:t>
            </a:r>
            <a:r>
              <a:rPr lang="cs-CZ" dirty="0" smtClean="0"/>
              <a:t>tabák a kakao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90" name="Picture 6" descr="http://www.ireceptar.cz/res/data/089/01098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276872"/>
            <a:ext cx="2692396" cy="1728192"/>
          </a:xfrm>
          <a:prstGeom prst="rect">
            <a:avLst/>
          </a:prstGeom>
          <a:noFill/>
        </p:spPr>
      </p:pic>
      <p:pic>
        <p:nvPicPr>
          <p:cNvPr id="16394" name="Picture 10" descr="http://files.rajcata.com/200000052-f3e8800bea/rajčata-ilu1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2852936"/>
            <a:ext cx="2105025" cy="2376264"/>
          </a:xfrm>
          <a:prstGeom prst="rect">
            <a:avLst/>
          </a:prstGeom>
          <a:noFill/>
        </p:spPr>
      </p:pic>
      <p:sp>
        <p:nvSpPr>
          <p:cNvPr id="16396" name="AutoShape 12" descr="data:image/jpeg;base64,/9j/4AAQSkZJRgABAQAAAQABAAD/2wCEAAkGBhQSERQTEhQWEhUVFRQXFhcYFxgXGxYUGBcYGhgYGh0cGygeFxkjHBgYHy8hIycqLSwsFx4xNTAqNSYrLCkBCQoKDgwOGg8PGjIkHyQsLDQsKS0vLCo0LyksLCwtLCwsLCwpLCwsLCwsLCwsLCwvKSwsLCwsLCwsLCwsLCwsLP/AABEIAL0BCwMBIgACEQEDEQH/xAAcAAEAAgMBAQEAAAAAAAAAAAAABAUDBgcCAQj/xABDEAACAQIEAwYDBAgEBAcAAAABAgMAEQQSITEFQVEGEyJhcYEyQpEHUqGxFCNDYnKCwdFTkqLwFTPD4RYkVGODssL/xAAaAQEAAwEBAQAAAAAAAAAAAAAAAgMEAQUG/8QAMhEAAgECBAMFCAEFAAAAAAAAAAECAxEEEiExE0FRBSJhofAUMnGBkbHR4UIVI1LB8f/aAAwDAQACEQMRAD8A7jSlKAUpSgFKUoBSlKAUpSgFKUoBSlKAUpSgFKUoBSoHHpZlw0zYZVecRsYlbZnA0G4/Ma21FUPZTtOzN3M7mQuXaCbKE7xRdmidQAI549QUIFwt9SGty52xttKUrpwUpSgFKUoBSlKAUpSgFKUoBSlKAUpSgFKUoBSlKAUpSgFKUoBSlfDQHmaZUUsxCqoJZiQAANSSToAOtUMna8HWKGWReTnJGD/CJHViPO1jyvWr9rO1fe96VF4sOJGQH4ZZYgTne2pRWWyjqM33beuH4o4kN3n6uWPKsig5hcorgqSASpDDcbgjlc+RisdKN1SV7bs0Qpc5Gy/+MlHxQSj3hP8A1a8N27itfu5PrCPzlrnXbHHLC6xiQF3sFX7nVnA1A0PmdtNxjTAFIlLk6gG50zE8/wCtuVVQx9VRTlbUlwonQF+0mG9u6l9u6P8A1KnRdt8Ofi7yMdWjYj6oGA9zXLsMt20FWfdytYIciAC7D4iei/d9arl2pUi9UrfMnwIs6NjO1eGjiEverIrEqgjIkaRxqVQL8Tdeg1NhrXOsVxd5XTuxaaXHRSqAQbNmRVQH5rRKS7DS2fddTT9oZkz5o7Cbu2RnDbg28EnJwbC5OosLEVs/YDiuCgw6TSSK+KlDFlQGaSJbkCIKgJj0ALbXYm/K26liHiEmu6lqzmRUotvVvY6dStXfttf/AJeHf1ldIx/pLv8AVawHtNiCfigTy7uSS3v3iX+lXSx2HjvNff7GdU5vkbfStExXaaUamdgBzSOJb+QDh71i4d2yd8/dzlyhysJIkYX8jGY/yNRXaGHavm8n+DvBn0OgUrV4O17j44Q3Uxv/APlwoH+Y1a8M7RQznKrFXtcxuCjW6gHRh5qSPOr6eJpVdISTIOEluizpSlXkRSlKAUpSgFKUoBSlKAUpSgFKUoBSoXG+Jfo+HmnKlxFG8hVbXYIpYgX05Vi4DxtcVFnClGU5ZI2tmjkABKm2h0III0IYEb0BZUpXmSUKCWIAG5JsB6nlQHqq7tFxHuMLPLexSNyvm9rIB5liAPWoOJ7fcPQ2OMgJG4WRXI9Qt7VrnbftrhJsJaHEwtafDl1zgNkWVTcK1iQGy3sNrnlUJyyxbOxV3Y1//hoMRi1y933Z65cuU+9qjTcVCAZxOs4QIzRZlEirfK1wCLG5PIqSRcaE2aTCx5WHptVBh+Mlicw0PLy6edfI0Ks45tLnsWjezKGfERvOojjyMqnOcoGjWtrmYsxNySTfe+9Xr4lnyKToihVHkBv61Uxw/rHfTx5duVrgj02q9wEaqhkkIVFBYk7ADetGIlsyndtlxwfAgDO1gB12sOZ8qj8S42kilcNnlPwgxIzLbnZ9EJ9GouFaZBLiFtF+xw52PSSYfM3MIdF0vc7fTiwGyqC7dBsPXkKxSsnrq/JHFdmvQcHEcrvJDiSGtmB7vYXIUBZNEGnnferheNxgBGDQLsA6NGp9yMpPvWXiOOlci6crDKfrc1jXHhU/WIQhGguGLXsAMttb12cnU3X0f/SSuiziny+flX1pifKqlOBAANY4RTeyRzNmvbRsgJhUdQAfWsg4TiBquJJ6B4Ub6lSl/wAKqlSinbN9f1cJ+B8u8pkUahHFuVgFNz561Vdm2IVwpKku1z6M1WqxYjDszyoJUfKWMN8y23Pdt4iPJWY+VQcAFWRmRg0cpzpb97ex5i/uDf2vtaLXLQmnct8Zxd48iqQSTcn90cveofFcczymzMpU6ZWIII+dSNQw6isOKbvJrC4KHLfqcqvp5WcD2NRpI8p8wa7Tjls+ZJJM6j2L7SNODFMbyquYNoO8j0BJA0DqSAbaeJSLXsNorlvYqNmxkGX5RK7+UeQpb0MjJbrkP3a6lX1OFqSqUlKW55dWKjNpClKVpKhSlKAUpSgFKUoBSlKAUpSgKXtlGWwM4GoyeMDcxXHegdT3eetS4f2rjweJnDK0gkERBQpuoYfO6gqQVIYE8wbWF+h4idUVnchVUEsxIAVRqSSdAAK43xnhzY895gR+hYYXyH58QCfjRDpBFuV2J0OUaVmryyWndL4mii4tOElv0Nh4l9p7zMsWBiYMxKtJKoIR1NmRFD2kYHd82Qcs21ZH7OxyNmxTPjWvcd+QyKf3YlAiX/LfzrSsKZeFm7gzJrc/MjM5LEkkDIcxObkd971tmF7QCcDus2oB2N9R+H+9q8rE4qo1dbeBaqUUWcUyhSsOQEDRVsBf0FqrMVMzArIquOauoI+h0qM2BytmGltbcxXp+LlkDZc7FhHGpPxMdrm2g3JOtgp3ry05TdluaElYqcXwYDxYYiA849TC3ll/Z+qW9DWsxMVkKOMjrup6dQdmU/eH4HStmxU03fCNHD5HTvrRqsYQ5rhSSXzaaam/MKLEwu0mEWUbhJF1jbo9tj+6dAR/YVou4Syzd78/yGunIrZZNanYI986xbxx2ll6M37JD5AqXI/dWqPDYrOqtsdQRzU81PmDV92Qt3Ujc2ml1/hsij6JXaqyRb5ojHvOxd4/GnKTe2wudlHWssCIiabW35k9TVViAJJkiOoA7wjkcpFr+WYr+NWbNr1/tXmzWi8S612ZY0vWv4l279pCpkUXC23SxILZfmBFtRqLGw1NbCk30teqbHSqkTNa5OoA5m9h9WIHvUqGj+OhXJE7huOjAzaMG2O9x5f96vMNioit1+h61qeBweRLMRzLHYFmJZj5Akn2qY2KAX9Xdr7EDw+t9j7Xrs1Z6ahFliOLxZmUuGcbqCCwvtcX0961bjcQRxKotFK9pB9yY/DJ5Z7ZW6nKetexAkRklZviuTciwO7HyvudbafWXhMN+lwusitHG4AVtFY2IZXUakWIBGYC9tqtglB5ltz9eAs/meeH4e8nzEuFNhuCoylupuoX6VYYDAo8hzXeUm6wIQZNdsw/ZixuWewAqIOzIUlnxWKY/uy91p0tGFqdwjETYUscPiZPExdknAmR3IAJZgO9UkADMGNrbGtFKVBz/uS0+Hr7HJudu6joPZns+MMrM2UyyEFyvwqBokaX1yKCelyztYFrC6qh4F2tjnIjdTBOQSI2IIcDdonHhlUc7WYfMq1fV9TDLlWXY8x3vqKUpUjgpSlAKUpQClKUApSlAKxYnErGjPIyoigszMQAqjcknQCstaFxqT9OxMiNrhcK4TJymxSgMzP95IrqoXYvmJvlFV1aipxcpEoxcnZEPifE24oV8JTAqcwV9GxbA+BmX5YB8QVtXOUkWFqmg17kWouMxBjQtlZ7cha9utfMV6860ryN0IqCsiHxvDB9D0qv7K4SSFSpFhchdb2W9wL9BfTyAqxwky4gZlJ8wdwehrJi3yLZdD1rM5ySaIznpYreK8QObLf153Pr0qoQyRFHVjIkcneZCAW1zKQhFr+B2spubhbGs0y61ixkYKD3FSozyTTRyCaVyPi+PxpiR3LrJ31yQDcEKLq4PXVl87m/wivvFJgxFuevoLf7+lUGN4dlcPGArgi52zLcZgbb6X99ay8W4qseHfcu4KpYXt95z0ypmIHXL0NehKipzi4FjqvW55wUF4xL/jPLJfqueyf6QPwq17OYiwmj5rIXH8EniB/zZxVfBxRZQiDw5VyxjlkUeGx53UAj36G2CPGFXEsViy51K3H6yMNZl8jcXUnY77muVKcppxl66fglCSi0yXhZXbEs5cEnYDTIBLKmXzvkze9uVbmR5cq0/DYZe/GIiYmKRizXB3O62+RlYtderHqK23FOfY1ixaV1boXw1iYXkIP4VhfCo4Kkbjn7WOm1iAdK9lqyYZL39KyK61R1xueMFw2NSSfG3IsS5HmCxNifKveNYZfFc2uaMlQJsQWLg7DQfWxos05XbI5bFRgcK0+JcyaxRFQFv4S1gwFttCbn+XpruqTgLa+tqqeDcPVIwqk2uSSbEklrknzJJqW6hW5kD+tW1p55W5Lb14nIx6mQ4tb2bxf0r6UB1FQTFc1nilyAk7AVTbodbMk+HLoVVsjizxv/AIcq6o48wfqCRsSK6N2Y40MXhY5rZWYWkT/DlU5ZEP8AC4I+laHgELRCRiLvqFHJNgTXzCcUlwkrTwjvEa3fwf4gUWEkf3ZgoA10cKAbEAj1+zsVwJcOo9Ht4P8AZkr083eR1KlYMBjUmjSWNsySKrow5qwBB+hrPX0phFKUoBSlKAUpSgFfGYAXOgG/pWLGYxIo3kkYIiKzMx2VVFyT5ACudTSPxEiXFAiA6w4U6Lk+V8QP2kh0OQ+FL2sTc1RWrxoxzSJRi5OyNrx3b7ARKxOLw5KhiVWVGY2F8oAJJY7Ab1rHZ1+7wsQlOWRwZJL6HvpmMrg+eZyPapONjMcJ7nLHltooGi87C1q5/wAcxuQklbhmv8YVUkPxG7aBX5Dk55BtPJrYh4lKKVjVTpqGrOjPKN6pMbxcZiBfQ1A4FxFnw+ZTmGXwk6mzLp7i9VzsVNeRNNuzLcuZ2LB3MUglQ2R/C48+v9frVzJGzIW5JbN77VS4Vw6lG2YfQ+VWJV+57vN8ovbS7AWBrmj9446Zr+O4iMxC/X+1YY3PrX2bBBdzb1qRhUAUNuCbXFaUoxWhzUpcQbsfesM0TKisl+8EsIj6940iqAOtwzA9QTUzimDYsxjzSWsWCI7Fbi4ByqQLjYVL7DcOkeZcRZe7iN4WcMU7wixkCggylRcKLqoLE5rjLXpULK0m7Iqknsiz7QfZzHKxaNjh3Onhvlve4YKCADe1+vkda0DjHZabDsIkC4l7fs28Sa6iQZQFFrWvbboLV1btMZO7LiSeZtbqrrApFjpaJAQp21ZjrvVb2c4jh5hliARktmitYp+AvqbE9bXq6tjYJXgr2EKL5uxo3Bey/EkcSqqWzKzxvKbSW+8BcEjrvW7jFT5f1uG11v3cisN9LZrHap/E8eyvlQ2sBfQHX/dqgHiD33H0FeLXxHFd3Fef5N1OnkWjIsnEUG6yJ1zJmA90LW96z4PEAjMpDA9CCD7isWI43Gp/WL8txYXOlVPEeMxKi4uEFFPd5iSfHc2dZFOzKDmVgTopGxF640XPZWOynl3NjOI8rVVRJcn1uPrXvA4/PIyb2VGvy8RbQddFv71C4ZMxYhwQ12zDobnQeXIeVjUVBxTJ5kyynlMcZZdDp+NSBOokYLIZFsvitbUgEi3rp7VhfUEHW9YcBhMikHXUmoXjlfUcyZlvrWHGJdCOv96+YXFBrgDRed99elZv0hMjH4jyB63rlmmcZn7M4TuYnMgGeUAyMOo2AP3VvoP7mpOdFJ8d7W5b32qnlxrvoW06DQVmAWMZnIAUFmJ5KouT+dSmnJ3luVNWN2+y/Ef+TeHlhsTiIVPVA3eL9FkC/wAtbhWp/ZhgmTh6SOMr4h5cSRzAmcsl/PJkrbK+zgmopPex5T3FKUqZwUpSgFeXcAEnQDf0r1Wk9v8AHmV48ApIWVGlxJG/6OpCiPy7x9D+6jjnUJzUIuUtkdSu7Ig8S4meJtYeHAq3hHPFspuGbphwRoN3tc+GwMrOFOu9YYXy2AFgLAdLDl5VFmxNjbevl8RiZVZZpfI3Qhl0J80gfTatU7RcFjAJYBkPIi4/hNWv6Qd71DfHrMhW9xz5EGqIVLPMWJFX2XxKLCyAFTGzXJv4lHwt5+EqNOYNZcfEGBdSDzt/2qJFiRkYILA3Um311qPwwHvQm4J/pVs0pSckdSykjA4oxm7ajcetWXD8dlYsx0O5P4VAk5isLI7usSEZiC2uyIDYuRz1IAHM9ACasUItO5W22S+0WLjYCxF76m4A+uxN688O4VO4ARe6U65pLi9+YjFmb1Yr5Xq3wPDcPhQrNbOT/wA1hmcn1t4B5LYVdHFoEzDxaaHkb86hxIxjaP1ZPJzZQDs1GpHeM8rWsbWjFtdDkszDU+FmYa1aRaAAaACwA0AA2A6C1REkZzYampCwHnpWSpWnP3mWJJbEpJgKozwZYcYmIQBVkUo4v82ZSvqCM30HlaRxSEgA2NtarO9Ph1PhOYa7Ec6Qm4ncly+4pgdc4HLXytVPK4qZ/wAWZoyp367af3qoYk1GxZBNKzMONwwlFvm5Hof7Vg4Dg+7V1t81yDqL2tsdANBpUmNrGvDY/uZwCoKSbnW4O30G/vV8XJxcEdaRSYeU4bEyre6r3eUbZYswsPPKso9lq3w4Pfy21IZr+o1t+I+tUnbPw4xVJIR4QWyrmOa8i3sBcrl8Jt1HQVAwvado5M5kQnMGa5KZyEyEMCo1ZQD5ML16ToSqwU1u0Y+KovKze8Ljri50qTjHHdOQflrU+FdrMNG0mZgEkzEAkFkLct7EfNuLG/XT5iO1sTxOiuLsrDccx5EnbpWN4OebZlnFjbcveEYI9wpYksQGPXXW3te3tWcwqS1wEZmLsBsSd7DYXIvYcyaq8H20w58Svl8jYEeVr6VHxfbDDE+GW5vbKAWN/LKDR0K2Z6PXwHEjbcvDlUab9fSsvZjs+/FZAzjLgY2s7f8AqnVr92n/ALQYeJudrDmRU8Dwa46Tu5po8JBcd4JJFSeZd8iJe8asN2OtjoK7lw2KJYkWAIIlUBAlsoUaALbS1epgsDlfEqb8kZK1a+kSQq2FhX2lK9gyilKUApSlAK0ntVh8mOjlPwzwGG/SSFmkUfzJJKf/AI63aoPGeEJiYjG9xqGVl0aN11V1PJgfY6g3BIqqtT4kHDqSi7O5oGIx1mK8x/UVHgiN7kXH51g49w+VHKTALKVNiNEmC/PH7fFHunmtmMDAcfyLlcE2G/P3r5OpQnGTT3R6EZJrQ2CXDo50uh9NK1TF4cxYgr972vfWriHjqX3/ADGtV2NkaZwUGd7iw2051yCfNFsdCBiuIDOqZbKV0PIkb+9tfrUfHSmMLIp+F1O9rgXa3ocoHoakY5O8UCNbsrr5WsbH/Tmr1Jwx3jIkUHxJYXGttQd+RArTHLFp/UrbbTRlCMbdan9j4SwaUr/zDcN0jGiDXla7ermqk4F5m7rvUDFlQgMCwBuWNgbg5Ax9a2rDHuwAosALAdAKhWqZYpPn9jlNa3IPHGknb9HgAJIJJJK5VBsXzBSV8XhFgSTfkDVNwHisqNJh8QMpRyh9jo6mwuDrysbG1XM/B4nkeXIQzqQbO9r3Zs9g2j3Y68tbb3qi/wCDSIztJI8lylnc5iVC2tfyObl83PWpcShKnkW5Yr31NjwWMysddDpV1IWy3Xlr7VqDMVS+5Av7Cr3gnFmeIlbMMgdSfu6C30N6wNNK5OUeaLFAJUII8iKpMfwsxk21Xkf6etWPCZwpZW52t7XrBiOKqZZIJCGIs6AWDBTt7eflUYpsim4ysVQF96xyjWpSRm+g0r2+F6125eU0WKUOyMcpFiPMEsNOtra+oqDxzEsZFCDMqC5bTwlmCqT5EkAe/Q184rb9KVb2JV7XvY3ddL7E2VtKyjAXlKPKI4ssbSG33C2QDmzXfRRuxGhtXoU4RTT6oqlJ2Nt7JxriJcF3kaMxOLLgqGBjESLsRbLmaPQ8wK3TFfZ/gpN4APJSwH+W9vwqN2I4OFUzkBWKiOOMEEwwg3ytbTvWbxP08K65bna6+hwtPh0lFnlVZZpto0eT7JcIDeO676MzlT6qrqv4VT4j7Ggw1MLG5t+rKAC+gspBNhzJ9hXUKVpKzjI+w97m/c2sLZVG/mCRy8zUqP7IJQgTOD1uBl35KJABpprf+ldJ45x+PDKC13driONbZnI3tc2CjS7EgC4udRfWpON4uXXvVw45LEquR6vICGPogrLWxNKj77+RZGEpbFNB9jCFhmYKmt1stzfoUVTf3re+zvZiDBR93AmUH4juWNydT/Ma1KHi+KvrimP8UcFvXSMfnWZ+288DDvTDKOai8UnqPEyk+RCg9RVMO0MPJ2T8iboT6G+0qo7P9qIMYrGEnMhAdGFnS+1xqCDY2YEg2Ouhq3vW9NNXRS1bcUpSunBSlKAUpSgKji+CMytHLh0miJuLSWYEbMAQMrDkQ9xytXNe0/Z98MMyoZVZiAsgySgabyR545AOrKreZN67DXwiqqlKNT3kSUmtj87zNPm8EOS33nia9/V1Ir3heJ45CQMOBf5g6i/+UyV+gmw6ndVPqAajPwaA7wxH1jQ/0qj2On0J8WRwJYMWxbPNIqNbwoCWvrcs7QAE+g96lwdjcURlWSZFIuGdY3Yk9G3X/vpau74bh8UZJjjSMnfKqrf1sNaz2qzgR9IjnZxPhXZoYTEQLYBxFM7Nl8TfAl2bck94+5POr+Vauu2+AKTw4r9nkMEh+5mdWjc9FzXQnlnU7A21ntFh5Y1SSJiApsy+vO3Mcq+c7Tpy9os9raGug9CSIfKq/iAuTGBqbW158vyqw4DxIYmLOtvO2xtobe+luVecRhV75ZDe6i1uR8/x/KvMyuErSNCZW4pFuLGwCrfyNtRWDsq3cyPGSMqSMovsI3UOv0zW9qvBhI1BkcXFzYDbXyrXcTgw2OV4yMkxa4y2YlYkABsbFRkuNLgk661opWkpRb5X+a/VyTZsGEZc6kmygk3P3bHeqLicHeY4Tq2RAgWwGvh01J5EE8vyqdikWIXkYIOWY5b29apMd2qw6ybNP1EVtPfb2Gv51OhTqN9xbiTgtWy/hxo2FYOI4m7BR5f70qgfj0bfBFiATooyBST0Gdhc1mPDsVOCoj7hT95wzsOebKGAU7ZRqevKtVPs+o33tEVSxEf4lVxfikX6RnjBd08OfMiKb6kKWa5AbMCygncA71H4fE7Td66945Pgs+iXJ+EBW15XuTW5cL+zOdwAtk6kK8aj0CyDT0FbdwX7L0juZ5WkvbRcygeuZ2zfhXuU6CjokYpVG9yr7M8axhuuHgJtlLXtz0vdlW+2166Rg2coveAB7eIDa9YeG8JjgXLEoXa5sLtbmxA1NTK1RjlKm7iqDtD2ujw10Ud7NYHJfKqA7GR7HIDyABY8lNSe03GDhoC6gNIzLHEDsZHNlv8AujVjbkprlvEsWqsIgTIwvJK5t4pWNrt+8bHQaAADQACseMxXBVo6t/bqXUaXEeuxYYvESOzMzCWaSxd7FURN0iQXJCKDte5JJOpr1hmKjxNqNb7W9OlYIsTmsTz1+tRsW3enKD4QfFb5j09BXys5yqzcpHpwgkrIoeO8bmmfLE7Bu8HhMamMwBdXJIzFi9wACNBtzqfwzhiEHvY1m0JLOoY+gBFh/Las0eBVC53LEdOQsFGmgFj9SedZoZiBra1aala6SgrfDQ7l0dyeMNFJlzwp4RYFtXUeTDVfZquuGdppMKbSu2Iw3zM12lgH3id5ohzvd1Gt2G2pDihPwj0JrHPim0ux35fnpXcPiKtGV09OhCdBT3O3RShgGUgggEEagg7EHmK91oP2ZcZ+PCn4VXvIf3UzZZIx+6rFWA5CW2yit+r6unUVSCkuZ5M4uLaYpSlWERSlKAUpSgFKUoBSlKAx4jDq6sjqGVgVZSLhlIsQRzBGlaRxLg74e6uHlw5+CQBpHiH3JQLswA2ksbj47EZm3usGNwYlQoxdQbao7RsCDcWZSCP67GqK+HhXjlmSjJxd0cT70YfEB4JI3w7s3eZXX9XI2gbfRSbAg8zfnV4MSm7SoB1zqT+BreMf2NhnTJMzyrcH9YUksR0LoTVU/wBlWF+VpYweSsoH0y2FeVU7JzfyNKxLXI0LF9p4tUEhOu1mAuPUXqomx7yyhMNI5kym4jhZu5Rhldz4c2o0A5kjYV0yT7HcIws8uIYaXGdFBHTwxg67b1s/Buy+GwqBIII4wBbRRf3O596uodmwpu79eRCdeUlY5jhvshMgDO0r5tT3jDnyylbD0tVzhPsjjFgxYgAC3gUW/lUGulUr0lTSKLmu8P7FwRABUVQABoOVrann71cYbhkafCoqVSppJC4pSldOClKUBqf2htliwzHZcSCfeCdV/wBRWuY4SHOzsd2kc+w8I/8Ar+NdT+0ODNgxfZZ8MW8lMyqT7Zq5ZCcpdToVkbnvmOYW9m/CvC7TXfTXT/Z6GEejJSY4ppa/l0qRw8g6X3uT6k3NQWW/rTBy6kqfhJHow3FePbmbidPYtbpcfTf8agzyF9F2HLr515jY663vf2vWSOUIrE7209a6lY6YcO/pXoEk7aCo8f8AXapcUnisNSd6m1zJFt2OnK8Sw1vnM8Z9DCz/AJwrXX65V2BwBfiCtuIIpHbyeUhIx65RN9K6rX0mAVqCPHxTXEdhSlK2mYUpSgFKUoBSlKAUpSgFKUoBSlKAUpSgFKUoBSlKAUpSgFKUoDDjMIsqNHIoZHUqynYqRYiuRdpuFYaGcQzSwsxH6mVihcC5tHML3v8Adkt4rHZvi7HWscV7AQzMzZ5I82pRSjR35nI6MBfnas+IoKtG3mWQm4O6OYTQlbk625gg/lyqNDiAGvoA9r/xgWB/mAA9QOtbBxP7LpcOxOHkAU8mS6/6T4PYAVQYns1iwGHdq+hHhbe/8RBH0NeO8BOOm5t9qTWxKJBOhH9KZAdyPrULBdj+KFdEbawWTUix6iOx0HM86mv2G4rlN4Ix5qVZh6AuPxFQ/p9TkSWLXQwYhApvcG/n02qvfjkcclrl3JssabsTsCdlHmeVfJuwuPdgjB1Fz4hkjFuYfI7Ej0H0q74N9jDuAzhIzc3yGT4fJy17n+E1qp9nf5shLGN7I3/sbKkGGGQd47nPNJ8OeQ6EAb5VACqOijnetwRrgHrVP2a7MJg4VjW7W1JLM126+InoPLnbWrqvXjGysYZO7uKUpUiIpSlAKUpQClKUApSlAKUpQClKUApSlAKUpQClKUApSlAKUpQClKUAtXwKBsLV9pQClKUAtSlKAUpSgFKUoD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98" name="AutoShape 14" descr="data:image/jpeg;base64,/9j/4AAQSkZJRgABAQAAAQABAAD/2wCEAAkGBhQSERQTEhQWEhUVFRQXFhcYFxgXGxYUGBcYGhgYGh0cGygeFxkjHBgYHy8hIycqLSwsFx4xNTAqNSYrLCkBCQoKDgwOGg8PGjIkHyQsLDQsKS0vLCo0LyksLCwtLCwsLCwpLCwsLCwsLCwsLCwvKSwsLCwsLCwsLCwsLCwsLP/AABEIAL0BCwMBIgACEQEDEQH/xAAcAAEAAgMBAQEAAAAAAAAAAAAABAUDBgcCAQj/xABDEAACAQIEAwYDBAgEBAcAAAABAgMAEQQSITEFQVEGEyJhcYEyQpEHUqGxFCNDYnKCwdFTkqLwFTPD4RYkVGODssL/xAAaAQEAAwEBAQAAAAAAAAAAAAAAAgMEAQUG/8QAMhEAAgECBAMFCAEFAAAAAAAAAAECAxEEEiExE0FRBSJhofAUMnGBkbHR4UIVI1LB8f/aAAwDAQACEQMRAD8A7jSlKAUpSgFKUoBSlKAUpSgFKUoBSlKAUpSgFKUoBSoHHpZlw0zYZVecRsYlbZnA0G4/Ma21FUPZTtOzN3M7mQuXaCbKE7xRdmidQAI549QUIFwt9SGty52xttKUrpwUpSgFKUoBSlKAUpSgFKUoBSlKAUpSgFKUoBSlKAUpSgFKUoBSlfDQHmaZUUsxCqoJZiQAANSSToAOtUMna8HWKGWReTnJGD/CJHViPO1jyvWr9rO1fe96VF4sOJGQH4ZZYgTne2pRWWyjqM33beuH4o4kN3n6uWPKsig5hcorgqSASpDDcbgjlc+RisdKN1SV7bs0Qpc5Gy/+MlHxQSj3hP8A1a8N27itfu5PrCPzlrnXbHHLC6xiQF3sFX7nVnA1A0PmdtNxjTAFIlLk6gG50zE8/wCtuVVQx9VRTlbUlwonQF+0mG9u6l9u6P8A1KnRdt8Ofi7yMdWjYj6oGA9zXLsMt20FWfdytYIciAC7D4iei/d9arl2pUi9UrfMnwIs6NjO1eGjiEverIrEqgjIkaRxqVQL8Tdeg1NhrXOsVxd5XTuxaaXHRSqAQbNmRVQH5rRKS7DS2fddTT9oZkz5o7Cbu2RnDbg28EnJwbC5OosLEVs/YDiuCgw6TSSK+KlDFlQGaSJbkCIKgJj0ALbXYm/K26liHiEmu6lqzmRUotvVvY6dStXfttf/AJeHf1ldIx/pLv8AVawHtNiCfigTy7uSS3v3iX+lXSx2HjvNff7GdU5vkbfStExXaaUamdgBzSOJb+QDh71i4d2yd8/dzlyhysJIkYX8jGY/yNRXaGHavm8n+DvBn0OgUrV4O17j44Q3Uxv/APlwoH+Y1a8M7RQznKrFXtcxuCjW6gHRh5qSPOr6eJpVdISTIOEluizpSlXkRSlKAUpSgFKUoBSlKAUpSgFKUoBSoXG+Jfo+HmnKlxFG8hVbXYIpYgX05Vi4DxtcVFnClGU5ZI2tmjkABKm2h0III0IYEb0BZUpXmSUKCWIAG5JsB6nlQHqq7tFxHuMLPLexSNyvm9rIB5liAPWoOJ7fcPQ2OMgJG4WRXI9Qt7VrnbftrhJsJaHEwtafDl1zgNkWVTcK1iQGy3sNrnlUJyyxbOxV3Y1//hoMRi1y933Z65cuU+9qjTcVCAZxOs4QIzRZlEirfK1wCLG5PIqSRcaE2aTCx5WHptVBh+Mlicw0PLy6edfI0Ks45tLnsWjezKGfERvOojjyMqnOcoGjWtrmYsxNySTfe+9Xr4lnyKToihVHkBv61Uxw/rHfTx5duVrgj02q9wEaqhkkIVFBYk7ADetGIlsyndtlxwfAgDO1gB12sOZ8qj8S42kilcNnlPwgxIzLbnZ9EJ9GouFaZBLiFtF+xw52PSSYfM3MIdF0vc7fTiwGyqC7dBsPXkKxSsnrq/JHFdmvQcHEcrvJDiSGtmB7vYXIUBZNEGnnferheNxgBGDQLsA6NGp9yMpPvWXiOOlci6crDKfrc1jXHhU/WIQhGguGLXsAMttb12cnU3X0f/SSuiziny+flX1pifKqlOBAANY4RTeyRzNmvbRsgJhUdQAfWsg4TiBquJJ6B4Ub6lSl/wAKqlSinbN9f1cJ+B8u8pkUahHFuVgFNz561Vdm2IVwpKku1z6M1WqxYjDszyoJUfKWMN8y23Pdt4iPJWY+VQcAFWRmRg0cpzpb97ex5i/uDf2vtaLXLQmnct8Zxd48iqQSTcn90cveofFcczymzMpU6ZWIII+dSNQw6isOKbvJrC4KHLfqcqvp5WcD2NRpI8p8wa7Tjls+ZJJM6j2L7SNODFMbyquYNoO8j0BJA0DqSAbaeJSLXsNorlvYqNmxkGX5RK7+UeQpb0MjJbrkP3a6lX1OFqSqUlKW55dWKjNpClKVpKhSlKAUpSgFKUoBSlKAUpSgKXtlGWwM4GoyeMDcxXHegdT3eetS4f2rjweJnDK0gkERBQpuoYfO6gqQVIYE8wbWF+h4idUVnchVUEsxIAVRqSSdAAK43xnhzY895gR+hYYXyH58QCfjRDpBFuV2J0OUaVmryyWndL4mii4tOElv0Nh4l9p7zMsWBiYMxKtJKoIR1NmRFD2kYHd82Qcs21ZH7OxyNmxTPjWvcd+QyKf3YlAiX/LfzrSsKZeFm7gzJrc/MjM5LEkkDIcxObkd971tmF7QCcDus2oB2N9R+H+9q8rE4qo1dbeBaqUUWcUyhSsOQEDRVsBf0FqrMVMzArIquOauoI+h0qM2BytmGltbcxXp+LlkDZc7FhHGpPxMdrm2g3JOtgp3ry05TdluaElYqcXwYDxYYiA849TC3ll/Z+qW9DWsxMVkKOMjrup6dQdmU/eH4HStmxU03fCNHD5HTvrRqsYQ5rhSSXzaaam/MKLEwu0mEWUbhJF1jbo9tj+6dAR/YVou4Syzd78/yGunIrZZNanYI986xbxx2ll6M37JD5AqXI/dWqPDYrOqtsdQRzU81PmDV92Qt3Ujc2ml1/hsij6JXaqyRb5ojHvOxd4/GnKTe2wudlHWssCIiabW35k9TVViAJJkiOoA7wjkcpFr+WYr+NWbNr1/tXmzWi8S612ZY0vWv4l279pCpkUXC23SxILZfmBFtRqLGw1NbCk30teqbHSqkTNa5OoA5m9h9WIHvUqGj+OhXJE7huOjAzaMG2O9x5f96vMNioit1+h61qeBweRLMRzLHYFmJZj5Akn2qY2KAX9Xdr7EDw+t9j7Xrs1Z6ahFliOLxZmUuGcbqCCwvtcX0961bjcQRxKotFK9pB9yY/DJ5Z7ZW6nKetexAkRklZviuTciwO7HyvudbafWXhMN+lwusitHG4AVtFY2IZXUakWIBGYC9tqtglB5ltz9eAs/meeH4e8nzEuFNhuCoylupuoX6VYYDAo8hzXeUm6wIQZNdsw/ZixuWewAqIOzIUlnxWKY/uy91p0tGFqdwjETYUscPiZPExdknAmR3IAJZgO9UkADMGNrbGtFKVBz/uS0+Hr7HJudu6joPZns+MMrM2UyyEFyvwqBokaX1yKCelyztYFrC6qh4F2tjnIjdTBOQSI2IIcDdonHhlUc7WYfMq1fV9TDLlWXY8x3vqKUpUjgpSlAKUpQClKUApSlAKxYnErGjPIyoigszMQAqjcknQCstaFxqT9OxMiNrhcK4TJymxSgMzP95IrqoXYvmJvlFV1aipxcpEoxcnZEPifE24oV8JTAqcwV9GxbA+BmX5YB8QVtXOUkWFqmg17kWouMxBjQtlZ7cha9utfMV6860ryN0IqCsiHxvDB9D0qv7K4SSFSpFhchdb2W9wL9BfTyAqxwky4gZlJ8wdwehrJi3yLZdD1rM5ySaIznpYreK8QObLf153Pr0qoQyRFHVjIkcneZCAW1zKQhFr+B2spubhbGs0y61ixkYKD3FSozyTTRyCaVyPi+PxpiR3LrJ31yQDcEKLq4PXVl87m/wivvFJgxFuevoLf7+lUGN4dlcPGArgi52zLcZgbb6X99ay8W4qseHfcu4KpYXt95z0ypmIHXL0NehKipzi4FjqvW55wUF4xL/jPLJfqueyf6QPwq17OYiwmj5rIXH8EniB/zZxVfBxRZQiDw5VyxjlkUeGx53UAj36G2CPGFXEsViy51K3H6yMNZl8jcXUnY77muVKcppxl66fglCSi0yXhZXbEs5cEnYDTIBLKmXzvkze9uVbmR5cq0/DYZe/GIiYmKRizXB3O62+RlYtderHqK23FOfY1ixaV1boXw1iYXkIP4VhfCo4Kkbjn7WOm1iAdK9lqyYZL39KyK61R1xueMFw2NSSfG3IsS5HmCxNifKveNYZfFc2uaMlQJsQWLg7DQfWxos05XbI5bFRgcK0+JcyaxRFQFv4S1gwFttCbn+XpruqTgLa+tqqeDcPVIwqk2uSSbEklrknzJJqW6hW5kD+tW1p55W5Lb14nIx6mQ4tb2bxf0r6UB1FQTFc1nilyAk7AVTbodbMk+HLoVVsjizxv/AIcq6o48wfqCRsSK6N2Y40MXhY5rZWYWkT/DlU5ZEP8AC4I+laHgELRCRiLvqFHJNgTXzCcUlwkrTwjvEa3fwf4gUWEkf3ZgoA10cKAbEAj1+zsVwJcOo9Ht4P8AZkr083eR1KlYMBjUmjSWNsySKrow5qwBB+hrPX0phFKUoBSlKAUpSgFfGYAXOgG/pWLGYxIo3kkYIiKzMx2VVFyT5ACudTSPxEiXFAiA6w4U6Lk+V8QP2kh0OQ+FL2sTc1RWrxoxzSJRi5OyNrx3b7ARKxOLw5KhiVWVGY2F8oAJJY7Ab1rHZ1+7wsQlOWRwZJL6HvpmMrg+eZyPapONjMcJ7nLHltooGi87C1q5/wAcxuQklbhmv8YVUkPxG7aBX5Dk55BtPJrYh4lKKVjVTpqGrOjPKN6pMbxcZiBfQ1A4FxFnw+ZTmGXwk6mzLp7i9VzsVNeRNNuzLcuZ2LB3MUglQ2R/C48+v9frVzJGzIW5JbN77VS4Vw6lG2YfQ+VWJV+57vN8ovbS7AWBrmj9446Zr+O4iMxC/X+1YY3PrX2bBBdzb1qRhUAUNuCbXFaUoxWhzUpcQbsfesM0TKisl+8EsIj6940iqAOtwzA9QTUzimDYsxjzSWsWCI7Fbi4ByqQLjYVL7DcOkeZcRZe7iN4WcMU7wixkCggylRcKLqoLE5rjLXpULK0m7Iqknsiz7QfZzHKxaNjh3Onhvlve4YKCADe1+vkda0DjHZabDsIkC4l7fs28Sa6iQZQFFrWvbboLV1btMZO7LiSeZtbqrrApFjpaJAQp21ZjrvVb2c4jh5hliARktmitYp+AvqbE9bXq6tjYJXgr2EKL5uxo3Bey/EkcSqqWzKzxvKbSW+8BcEjrvW7jFT5f1uG11v3cisN9LZrHap/E8eyvlQ2sBfQHX/dqgHiD33H0FeLXxHFd3Fef5N1OnkWjIsnEUG6yJ1zJmA90LW96z4PEAjMpDA9CCD7isWI43Gp/WL8txYXOlVPEeMxKi4uEFFPd5iSfHc2dZFOzKDmVgTopGxF640XPZWOynl3NjOI8rVVRJcn1uPrXvA4/PIyb2VGvy8RbQddFv71C4ZMxYhwQ12zDobnQeXIeVjUVBxTJ5kyynlMcZZdDp+NSBOokYLIZFsvitbUgEi3rp7VhfUEHW9YcBhMikHXUmoXjlfUcyZlvrWHGJdCOv96+YXFBrgDRed99elZv0hMjH4jyB63rlmmcZn7M4TuYnMgGeUAyMOo2AP3VvoP7mpOdFJ8d7W5b32qnlxrvoW06DQVmAWMZnIAUFmJ5KouT+dSmnJ3luVNWN2+y/Ef+TeHlhsTiIVPVA3eL9FkC/wAtbhWp/ZhgmTh6SOMr4h5cSRzAmcsl/PJkrbK+zgmopPex5T3FKUqZwUpSgFeXcAEnQDf0r1Wk9v8AHmV48ApIWVGlxJG/6OpCiPy7x9D+6jjnUJzUIuUtkdSu7Ig8S4meJtYeHAq3hHPFspuGbphwRoN3tc+GwMrOFOu9YYXy2AFgLAdLDl5VFmxNjbevl8RiZVZZpfI3Qhl0J80gfTatU7RcFjAJYBkPIi4/hNWv6Qd71DfHrMhW9xz5EGqIVLPMWJFX2XxKLCyAFTGzXJv4lHwt5+EqNOYNZcfEGBdSDzt/2qJFiRkYILA3Um311qPwwHvQm4J/pVs0pSckdSykjA4oxm7ajcetWXD8dlYsx0O5P4VAk5isLI7usSEZiC2uyIDYuRz1IAHM9ACasUItO5W22S+0WLjYCxF76m4A+uxN688O4VO4ARe6U65pLi9+YjFmb1Yr5Xq3wPDcPhQrNbOT/wA1hmcn1t4B5LYVdHFoEzDxaaHkb86hxIxjaP1ZPJzZQDs1GpHeM8rWsbWjFtdDkszDU+FmYa1aRaAAaACwA0AA2A6C1REkZzYampCwHnpWSpWnP3mWJJbEpJgKozwZYcYmIQBVkUo4v82ZSvqCM30HlaRxSEgA2NtarO9Ph1PhOYa7Ec6Qm4ncly+4pgdc4HLXytVPK4qZ/wAWZoyp367af3qoYk1GxZBNKzMONwwlFvm5Hof7Vg4Dg+7V1t81yDqL2tsdANBpUmNrGvDY/uZwCoKSbnW4O30G/vV8XJxcEdaRSYeU4bEyre6r3eUbZYswsPPKso9lq3w4Pfy21IZr+o1t+I+tUnbPw4xVJIR4QWyrmOa8i3sBcrl8Jt1HQVAwvado5M5kQnMGa5KZyEyEMCo1ZQD5ML16ToSqwU1u0Y+KovKze8Ljri50qTjHHdOQflrU+FdrMNG0mZgEkzEAkFkLct7EfNuLG/XT5iO1sTxOiuLsrDccx5EnbpWN4OebZlnFjbcveEYI9wpYksQGPXXW3te3tWcwqS1wEZmLsBsSd7DYXIvYcyaq8H20w58Svl8jYEeVr6VHxfbDDE+GW5vbKAWN/LKDR0K2Z6PXwHEjbcvDlUab9fSsvZjs+/FZAzjLgY2s7f8AqnVr92n/ALQYeJudrDmRU8Dwa46Tu5po8JBcd4JJFSeZd8iJe8asN2OtjoK7lw2KJYkWAIIlUBAlsoUaALbS1epgsDlfEqb8kZK1a+kSQq2FhX2lK9gyilKUApSlAK0ntVh8mOjlPwzwGG/SSFmkUfzJJKf/AI63aoPGeEJiYjG9xqGVl0aN11V1PJgfY6g3BIqqtT4kHDqSi7O5oGIx1mK8x/UVHgiN7kXH51g49w+VHKTALKVNiNEmC/PH7fFHunmtmMDAcfyLlcE2G/P3r5OpQnGTT3R6EZJrQ2CXDo50uh9NK1TF4cxYgr972vfWriHjqX3/ADGtV2NkaZwUGd7iw2051yCfNFsdCBiuIDOqZbKV0PIkb+9tfrUfHSmMLIp+F1O9rgXa3ocoHoakY5O8UCNbsrr5WsbH/Tmr1Jwx3jIkUHxJYXGttQd+RArTHLFp/UrbbTRlCMbdan9j4SwaUr/zDcN0jGiDXla7ermqk4F5m7rvUDFlQgMCwBuWNgbg5Ax9a2rDHuwAosALAdAKhWqZYpPn9jlNa3IPHGknb9HgAJIJJJK5VBsXzBSV8XhFgSTfkDVNwHisqNJh8QMpRyh9jo6mwuDrysbG1XM/B4nkeXIQzqQbO9r3Zs9g2j3Y68tbb3qi/wCDSIztJI8lylnc5iVC2tfyObl83PWpcShKnkW5Yr31NjwWMysddDpV1IWy3Xlr7VqDMVS+5Av7Cr3gnFmeIlbMMgdSfu6C30N6wNNK5OUeaLFAJUII8iKpMfwsxk21Xkf6etWPCZwpZW52t7XrBiOKqZZIJCGIs6AWDBTt7eflUYpsim4ysVQF96xyjWpSRm+g0r2+F6125eU0WKUOyMcpFiPMEsNOtra+oqDxzEsZFCDMqC5bTwlmCqT5EkAe/Q184rb9KVb2JV7XvY3ddL7E2VtKyjAXlKPKI4ssbSG33C2QDmzXfRRuxGhtXoU4RTT6oqlJ2Nt7JxriJcF3kaMxOLLgqGBjESLsRbLmaPQ8wK3TFfZ/gpN4APJSwH+W9vwqN2I4OFUzkBWKiOOMEEwwg3ytbTvWbxP08K65bna6+hwtPh0lFnlVZZpto0eT7JcIDeO676MzlT6qrqv4VT4j7Ggw1MLG5t+rKAC+gspBNhzJ9hXUKVpKzjI+w97m/c2sLZVG/mCRy8zUqP7IJQgTOD1uBl35KJABpprf+ldJ45x+PDKC13driONbZnI3tc2CjS7EgC4udRfWpON4uXXvVw45LEquR6vICGPogrLWxNKj77+RZGEpbFNB9jCFhmYKmt1stzfoUVTf3re+zvZiDBR93AmUH4juWNydT/Ma1KHi+KvrimP8UcFvXSMfnWZ+288DDvTDKOai8UnqPEyk+RCg9RVMO0MPJ2T8iboT6G+0qo7P9qIMYrGEnMhAdGFnS+1xqCDY2YEg2Ouhq3vW9NNXRS1bcUpSunBSlKAUpSgKji+CMytHLh0miJuLSWYEbMAQMrDkQ9xytXNe0/Z98MMyoZVZiAsgySgabyR545AOrKreZN67DXwiqqlKNT3kSUmtj87zNPm8EOS33nia9/V1Ir3heJ45CQMOBf5g6i/+UyV+gmw6ndVPqAajPwaA7wxH1jQ/0qj2On0J8WRwJYMWxbPNIqNbwoCWvrcs7QAE+g96lwdjcURlWSZFIuGdY3Yk9G3X/vpau74bh8UZJjjSMnfKqrf1sNaz2qzgR9IjnZxPhXZoYTEQLYBxFM7Nl8TfAl2bck94+5POr+Vauu2+AKTw4r9nkMEh+5mdWjc9FzXQnlnU7A21ntFh5Y1SSJiApsy+vO3Mcq+c7Tpy9os9raGug9CSIfKq/iAuTGBqbW158vyqw4DxIYmLOtvO2xtobe+luVecRhV75ZDe6i1uR8/x/KvMyuErSNCZW4pFuLGwCrfyNtRWDsq3cyPGSMqSMovsI3UOv0zW9qvBhI1BkcXFzYDbXyrXcTgw2OV4yMkxa4y2YlYkABsbFRkuNLgk661opWkpRb5X+a/VyTZsGEZc6kmygk3P3bHeqLicHeY4Tq2RAgWwGvh01J5EE8vyqdikWIXkYIOWY5b29apMd2qw6ybNP1EVtPfb2Gv51OhTqN9xbiTgtWy/hxo2FYOI4m7BR5f70qgfj0bfBFiATooyBST0Gdhc1mPDsVOCoj7hT95wzsOebKGAU7ZRqevKtVPs+o33tEVSxEf4lVxfikX6RnjBd08OfMiKb6kKWa5AbMCygncA71H4fE7Td66945Pgs+iXJ+EBW15XuTW5cL+zOdwAtk6kK8aj0CyDT0FbdwX7L0juZ5WkvbRcygeuZ2zfhXuU6CjokYpVG9yr7M8axhuuHgJtlLXtz0vdlW+2166Rg2coveAB7eIDa9YeG8JjgXLEoXa5sLtbmxA1NTK1RjlKm7iqDtD2ujw10Ud7NYHJfKqA7GR7HIDyABY8lNSe03GDhoC6gNIzLHEDsZHNlv8AujVjbkprlvEsWqsIgTIwvJK5t4pWNrt+8bHQaAADQACseMxXBVo6t/bqXUaXEeuxYYvESOzMzCWaSxd7FURN0iQXJCKDte5JJOpr1hmKjxNqNb7W9OlYIsTmsTz1+tRsW3enKD4QfFb5j09BXys5yqzcpHpwgkrIoeO8bmmfLE7Bu8HhMamMwBdXJIzFi9wACNBtzqfwzhiEHvY1m0JLOoY+gBFh/Las0eBVC53LEdOQsFGmgFj9SedZoZiBra1aala6SgrfDQ7l0dyeMNFJlzwp4RYFtXUeTDVfZquuGdppMKbSu2Iw3zM12lgH3id5ohzvd1Gt2G2pDihPwj0JrHPim0ux35fnpXcPiKtGV09OhCdBT3O3RShgGUgggEEagg7EHmK91oP2ZcZ+PCn4VXvIf3UzZZIx+6rFWA5CW2yit+r6unUVSCkuZ5M4uLaYpSlWERSlKAUpSgFKUoBSlKAx4jDq6sjqGVgVZSLhlIsQRzBGlaRxLg74e6uHlw5+CQBpHiH3JQLswA2ksbj47EZm3usGNwYlQoxdQbao7RsCDcWZSCP67GqK+HhXjlmSjJxd0cT70YfEB4JI3w7s3eZXX9XI2gbfRSbAg8zfnV4MSm7SoB1zqT+BreMf2NhnTJMzyrcH9YUksR0LoTVU/wBlWF+VpYweSsoH0y2FeVU7JzfyNKxLXI0LF9p4tUEhOu1mAuPUXqomx7yyhMNI5kym4jhZu5Rhldz4c2o0A5kjYV0yT7HcIws8uIYaXGdFBHTwxg67b1s/Buy+GwqBIII4wBbRRf3O596uodmwpu79eRCdeUlY5jhvshMgDO0r5tT3jDnyylbD0tVzhPsjjFgxYgAC3gUW/lUGulUr0lTSKLmu8P7FwRABUVQABoOVrann71cYbhkafCoqVSppJC4pSldOClKUBqf2htliwzHZcSCfeCdV/wBRWuY4SHOzsd2kc+w8I/8Ar+NdT+0ODNgxfZZ8MW8lMyqT7Zq5ZCcpdToVkbnvmOYW9m/CvC7TXfTXT/Z6GEejJSY4ppa/l0qRw8g6X3uT6k3NQWW/rTBy6kqfhJHow3FePbmbidPYtbpcfTf8agzyF9F2HLr515jY663vf2vWSOUIrE7209a6lY6YcO/pXoEk7aCo8f8AXapcUnisNSd6m1zJFt2OnK8Sw1vnM8Z9DCz/AJwrXX65V2BwBfiCtuIIpHbyeUhIx65RN9K6rX0mAVqCPHxTXEdhSlK2mYUpSgFKUoBSlKAUpSgFKUoBSlKAUpSgFKUoBSlKAUpSgFKUoDDjMIsqNHIoZHUqynYqRYiuRdpuFYaGcQzSwsxH6mVihcC5tHML3v8Adkt4rHZvi7HWscV7AQzMzZ5I82pRSjR35nI6MBfnas+IoKtG3mWQm4O6OYTQlbk625gg/lyqNDiAGvoA9r/xgWB/mAA9QOtbBxP7LpcOxOHkAU8mS6/6T4PYAVQYns1iwGHdq+hHhbe/8RBH0NeO8BOOm5t9qTWxKJBOhH9KZAdyPrULBdj+KFdEbawWTUix6iOx0HM86mv2G4rlN4Ix5qVZh6AuPxFQ/p9TkSWLXQwYhApvcG/n02qvfjkcclrl3JssabsTsCdlHmeVfJuwuPdgjB1Fz4hkjFuYfI7Ej0H0q74N9jDuAzhIzc3yGT4fJy17n+E1qp9nf5shLGN7I3/sbKkGGGQd47nPNJ8OeQ6EAb5VACqOijnetwRrgHrVP2a7MJg4VjW7W1JLM126+InoPLnbWrqvXjGysYZO7uKUpUiIpSlAKUpQClKUApSlAKUpQClKUApSlAKUpQClKUApSlAKUpQClKUAtXwKBsLV9pQClKUAtSlKAUpSgFKUoD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402" name="Picture 18" descr="http://t2.gstatic.com/images?q=tbn:ANd9GcRoi_8rX4WtJ_PazLU4B1FCRYjMGvdm3tadDeTvTIF0s9iXwCtLX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149080"/>
            <a:ext cx="1857375" cy="2466975"/>
          </a:xfrm>
          <a:prstGeom prst="rect">
            <a:avLst/>
          </a:prstGeom>
          <a:noFill/>
        </p:spPr>
      </p:pic>
      <p:pic>
        <p:nvPicPr>
          <p:cNvPr id="16404" name="Picture 20" descr="http://wiki.rvp.cz/@api/deki/files/7715/=anana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5220072" y="260648"/>
            <a:ext cx="1368152" cy="1955033"/>
          </a:xfrm>
          <a:prstGeom prst="rect">
            <a:avLst/>
          </a:prstGeom>
          <a:noFill/>
        </p:spPr>
      </p:pic>
      <p:pic>
        <p:nvPicPr>
          <p:cNvPr id="16406" name="Picture 22" descr="http://upload.wikimedia.org/wikipedia/commons/thumb/f/fc/Nicotiana_tabacum_-_Köhler–s_Medizinal-Pflanzen-098.jpg/258px-Nicotiana_tabacum_-_Köhler–s_Medizinal-Pflanzen-098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3645024"/>
            <a:ext cx="1944216" cy="2916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Kurděje – nedostatek vitamínu C</a:t>
            </a:r>
          </a:p>
          <a:p>
            <a:pPr>
              <a:buNone/>
            </a:pPr>
            <a:r>
              <a:rPr lang="cs-CZ" dirty="0" smtClean="0"/>
              <a:t>   často jím trpěli námořníci, nedostatek                čerstvých potravin na dlouhé cestě</a:t>
            </a:r>
          </a:p>
          <a:p>
            <a:r>
              <a:rPr lang="cs-CZ" dirty="0" smtClean="0"/>
              <a:t>Lodní flotila – lodní výprava</a:t>
            </a:r>
          </a:p>
          <a:p>
            <a:r>
              <a:rPr lang="cs-CZ" dirty="0" smtClean="0"/>
              <a:t>Karavela – druh plachetnice (</a:t>
            </a:r>
            <a:r>
              <a:rPr lang="cs-CZ" dirty="0" err="1" smtClean="0"/>
              <a:t>Niňa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Kolonie – závislé území bez vlastní vlády</a:t>
            </a:r>
          </a:p>
          <a:p>
            <a:r>
              <a:rPr lang="cs-CZ" dirty="0" smtClean="0"/>
              <a:t>Amerika – podle </a:t>
            </a:r>
            <a:r>
              <a:rPr lang="cs-CZ" dirty="0" err="1" smtClean="0"/>
              <a:t>Ameriga</a:t>
            </a:r>
            <a:r>
              <a:rPr lang="cs-CZ" dirty="0" smtClean="0"/>
              <a:t> </a:t>
            </a:r>
            <a:r>
              <a:rPr lang="cs-CZ" dirty="0" err="1" smtClean="0"/>
              <a:t>Vespucciho</a:t>
            </a:r>
            <a:r>
              <a:rPr lang="cs-CZ" dirty="0" smtClean="0"/>
              <a:t> (cestopisec)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7" y="404664"/>
            <a:ext cx="69847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Nejen na moři se vám může hodit !!!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2" descr="Lodní smyč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429000"/>
            <a:ext cx="2520280" cy="3162951"/>
          </a:xfrm>
          <a:prstGeom prst="rect">
            <a:avLst/>
          </a:prstGeom>
          <a:noFill/>
        </p:spPr>
      </p:pic>
      <p:pic>
        <p:nvPicPr>
          <p:cNvPr id="7" name="Picture 4" descr="Lodní smyčka jednou ruk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861048"/>
            <a:ext cx="4697137" cy="2592288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smtClean="0"/>
              <a:t>Lodní smyčka – velmi užitečný uzel	</a:t>
            </a:r>
          </a:p>
          <a:p>
            <a:pPr>
              <a:buNone/>
            </a:pPr>
            <a:r>
              <a:rPr lang="cs-CZ" dirty="0" smtClean="0"/>
              <a:t>                              s všestranným použitím</a:t>
            </a:r>
          </a:p>
          <a:p>
            <a:pPr>
              <a:buNone/>
            </a:pPr>
            <a:r>
              <a:rPr lang="cs-CZ" dirty="0" smtClean="0"/>
              <a:t>Snadno se váže, spolehlivě drží 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9.2.2013]. Dostupný na WWW: http://cs.wikipedia.org/wiki/V%C4%9Bk_z%C3%A1mo%C5%99sk%C3%BDch_objev%C5%AF – (upraveno)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9.2.2013]. Dostupný na WWW: http://www.</a:t>
            </a:r>
            <a:r>
              <a:rPr lang="cs-CZ" dirty="0" err="1" smtClean="0"/>
              <a:t>ireceptar.cz</a:t>
            </a:r>
            <a:r>
              <a:rPr lang="cs-CZ" dirty="0" smtClean="0"/>
              <a:t>/zahrada/</a:t>
            </a:r>
            <a:r>
              <a:rPr lang="cs-CZ" dirty="0" err="1" smtClean="0"/>
              <a:t>uzitkova</a:t>
            </a:r>
            <a:r>
              <a:rPr lang="cs-CZ" dirty="0" smtClean="0"/>
              <a:t>-zahrada/</a:t>
            </a:r>
            <a:r>
              <a:rPr lang="cs-CZ" dirty="0" err="1" smtClean="0"/>
              <a:t>vypestujte</a:t>
            </a:r>
            <a:r>
              <a:rPr lang="cs-CZ" dirty="0" smtClean="0"/>
              <a:t>-si-papriky-od-</a:t>
            </a:r>
            <a:r>
              <a:rPr lang="cs-CZ" dirty="0" err="1" smtClean="0"/>
              <a:t>seminka</a:t>
            </a:r>
            <a:r>
              <a:rPr lang="cs-CZ" dirty="0" smtClean="0"/>
              <a:t>/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9.2.2013].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rajcata.com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pestovani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rajcat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9.2.2013]. Dostupný na WWW: http://cz.123rf.com/</a:t>
            </a:r>
            <a:r>
              <a:rPr lang="cs-CZ" dirty="0" err="1" smtClean="0"/>
              <a:t>photo</a:t>
            </a:r>
            <a:r>
              <a:rPr lang="cs-CZ" dirty="0" smtClean="0"/>
              <a:t>_15110213_brambory-v-pytlovina-pytel-na-ba-la-m-</a:t>
            </a:r>
            <a:r>
              <a:rPr lang="cs-CZ" dirty="0" err="1" smtClean="0"/>
              <a:t>pozada.html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9.2.2013]. Dostupný na WWW: http://wiki.rvp.cz/Kabinet%2F0.0.0.Kliparty%2FOvoce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9.2.2013]. Dostupný na WWW: http://cs.wikipedia.org/wiki/Tab%C3%A1k_virginsk%C3%BD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9.2.2013]. Dostupný na WWW: http://www.</a:t>
            </a:r>
            <a:r>
              <a:rPr lang="cs-CZ" dirty="0" err="1" smtClean="0"/>
              <a:t>hasicistaralysa.cz</a:t>
            </a:r>
            <a:r>
              <a:rPr lang="cs-CZ" dirty="0" smtClean="0"/>
              <a:t>/</a:t>
            </a:r>
            <a:r>
              <a:rPr lang="cs-CZ" dirty="0" err="1" smtClean="0"/>
              <a:t>mladivazaniuzlu.html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další </a:t>
            </a:r>
            <a:r>
              <a:rPr lang="cs-CZ" dirty="0" smtClean="0"/>
              <a:t>informace- Francois </a:t>
            </a:r>
            <a:r>
              <a:rPr lang="cs-CZ" dirty="0" err="1" smtClean="0"/>
              <a:t>Place</a:t>
            </a:r>
            <a:r>
              <a:rPr lang="cs-CZ" dirty="0" smtClean="0"/>
              <a:t>,Kniha o mořeplavcích Objevování světa /</a:t>
            </a:r>
            <a:r>
              <a:rPr lang="cs-CZ" dirty="0" smtClean="0"/>
              <a:t>2-Albatros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10.2.2013]. Dostupný na WWW: http://cs.wikipedia.org/wiki/Soubor:Wooden_hourglass_2.jpg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10.2.2013]. Dostupný na WWW: http://cs.wikipedia.org/wiki/Karavela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10.2.2013]. Dostupný na WWW: </a:t>
            </a:r>
            <a:r>
              <a:rPr lang="cs-CZ" dirty="0" smtClean="0">
                <a:hlinkClick r:id="rId2"/>
              </a:rPr>
              <a:t>http://cs.wikipedia.org/wiki/%</a:t>
            </a:r>
            <a:r>
              <a:rPr lang="cs-CZ" dirty="0" smtClean="0">
                <a:hlinkClick r:id="rId2"/>
              </a:rPr>
              <a:t>C5%A0pan%C4%9Blsk%C3%A1_vlajka</a:t>
            </a:r>
            <a:endParaRPr lang="cs-CZ" dirty="0" smtClean="0"/>
          </a:p>
          <a:p>
            <a:r>
              <a:rPr lang="it-IT" dirty="0" smtClean="0"/>
              <a:t>SEBASTIANO DEL PIOMBO. </a:t>
            </a:r>
            <a:r>
              <a:rPr lang="it-IT" i="1" dirty="0" smtClean="0"/>
              <a:t>wikipedia</a:t>
            </a:r>
            <a:r>
              <a:rPr lang="it-IT" dirty="0" smtClean="0"/>
              <a:t> [online]. [cit. 10.2.2013]. Dostupný na WWW: http://cs.wikipedia.org/wiki/Kolumbus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505</TotalTime>
  <Words>562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Anotace:</vt:lpstr>
      <vt:lpstr>  Evropa, Asie a Afrika pouze  3 světadíly</vt:lpstr>
      <vt:lpstr> 15. století     OCEÁN V RUKOU PORTUGALCŮ  </vt:lpstr>
      <vt:lpstr>Kryštof  Kolumbus - objevitel</vt:lpstr>
      <vt:lpstr>Snímek 6</vt:lpstr>
      <vt:lpstr>     Cesty mořeplavců během 15.století</vt:lpstr>
      <vt:lpstr> Co přivezl Kolumbus             z Ameriky</vt:lpstr>
      <vt:lpstr>Nové pojmy</vt:lpstr>
      <vt:lpstr>Snímek 10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69</cp:revision>
  <dcterms:created xsi:type="dcterms:W3CDTF">2013-02-09T17:28:28Z</dcterms:created>
  <dcterms:modified xsi:type="dcterms:W3CDTF">2013-02-10T14:56:09Z</dcterms:modified>
</cp:coreProperties>
</file>