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B33D66-C59B-4357-86FB-5666B571723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</a:t>
          </a:r>
          <a:r>
            <a:rPr lang="cs-CZ" sz="1400" dirty="0" smtClean="0">
              <a:latin typeface="Times New Roman" pitchFamily="18" charset="0"/>
              <a:cs typeface="Times New Roman" pitchFamily="18" charset="0"/>
            </a:rPr>
            <a:t>I/2 Inovace a zkvalitnění výuky směřující k rozvoji čtenářské a informační gramotnosti</a:t>
          </a:r>
          <a:endParaRPr lang="cs-CZ" sz="1400" dirty="0">
            <a:latin typeface="Times New Roman" pitchFamily="18" charset="0"/>
            <a:cs typeface="Times New Roman" pitchFamily="18" charset="0"/>
          </a:endParaRPr>
        </a:p>
      </dgm:t>
    </dgm:pt>
    <dgm:pt modelId="{B2B92907-D8E3-4018-B0A1-B22E3E97F92A}" type="parTrans" cxnId="{88EC9A01-63D8-4E31-A900-E652A676BE04}">
      <dgm:prSet/>
      <dgm:spPr/>
      <dgm:t>
        <a:bodyPr/>
        <a:lstStyle/>
        <a:p>
          <a:endParaRPr lang="cs-CZ"/>
        </a:p>
      </dgm:t>
    </dgm:pt>
    <dgm:pt modelId="{803FB3B2-6894-45E1-8693-F8ABD3CF8252}" type="sibTrans" cxnId="{88EC9A01-63D8-4E31-A900-E652A676BE04}">
      <dgm:prSet/>
      <dgm:spPr/>
      <dgm:t>
        <a:bodyPr/>
        <a:lstStyle/>
        <a:p>
          <a:endParaRPr lang="cs-CZ"/>
        </a:p>
      </dgm:t>
    </dgm:pt>
    <dgm:pt modelId="{76DC6A11-8AC8-4DB7-A29E-42D5B50B4D1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BCC5488-1876-47D1-8547-6ABA719EFB58}" type="parTrans" cxnId="{9207FBB4-2ABC-46DC-A9D6-CBE74910F0FC}">
      <dgm:prSet/>
      <dgm:spPr/>
      <dgm:t>
        <a:bodyPr/>
        <a:lstStyle/>
        <a:p>
          <a:endParaRPr lang="cs-CZ"/>
        </a:p>
      </dgm:t>
    </dgm:pt>
    <dgm:pt modelId="{D534F222-D739-4377-AA7C-C2912D08E349}" type="sibTrans" cxnId="{9207FBB4-2ABC-46DC-A9D6-CBE74910F0FC}">
      <dgm:prSet/>
      <dgm:spPr/>
      <dgm:t>
        <a:bodyPr/>
        <a:lstStyle/>
        <a:p>
          <a:endParaRPr lang="cs-CZ"/>
        </a:p>
      </dgm:t>
    </dgm:pt>
    <dgm:pt modelId="{E2436206-2898-4DB5-8D8A-B9F47B4645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</a:t>
          </a:r>
          <a:r>
            <a:rPr lang="cs-CZ" sz="1400" dirty="0" smtClean="0">
              <a:latin typeface="Times New Roman" pitchFamily="18" charset="0"/>
              <a:cs typeface="Times New Roman" pitchFamily="18" charset="0"/>
            </a:rPr>
            <a:t>VY_12_INOVACE_01_VÝUK.M.č.35_VODA </a:t>
          </a:r>
          <a:r>
            <a:rPr lang="cs-CZ" sz="1400" dirty="0" smtClean="0">
              <a:latin typeface="Times New Roman" pitchFamily="18" charset="0"/>
              <a:cs typeface="Times New Roman" pitchFamily="18" charset="0"/>
            </a:rPr>
            <a:t>V KRAJINĚ</a:t>
          </a:r>
          <a:endParaRPr lang="cs-CZ" sz="1400" dirty="0">
            <a:latin typeface="Times New Roman" pitchFamily="18" charset="0"/>
            <a:cs typeface="Times New Roman" pitchFamily="18" charset="0"/>
          </a:endParaRPr>
        </a:p>
      </dgm:t>
    </dgm:pt>
    <dgm:pt modelId="{FDB90D3F-3558-4A22-847B-E5973282D18B}" type="parTrans" cxnId="{4C43A80D-5D7B-42F4-9A96-7206696F6A9E}">
      <dgm:prSet/>
      <dgm:spPr/>
      <dgm:t>
        <a:bodyPr/>
        <a:lstStyle/>
        <a:p>
          <a:endParaRPr lang="cs-CZ"/>
        </a:p>
      </dgm:t>
    </dgm:pt>
    <dgm:pt modelId="{426CD77F-CED5-4C8E-B8BE-AAD479329B1A}" type="sibTrans" cxnId="{4C43A80D-5D7B-42F4-9A96-7206696F6A9E}">
      <dgm:prSet/>
      <dgm:spPr/>
      <dgm:t>
        <a:bodyPr/>
        <a:lstStyle/>
        <a:p>
          <a:endParaRPr lang="cs-CZ"/>
        </a:p>
      </dgm:t>
    </dgm:pt>
    <dgm:pt modelId="{A518313A-823A-41F9-9153-52E9501122D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</a:t>
          </a:r>
          <a:r>
            <a:rPr lang="cs-CZ" sz="1600" smtClean="0">
              <a:latin typeface="Times New Roman" pitchFamily="18" charset="0"/>
              <a:cs typeface="Times New Roman" pitchFamily="18" charset="0"/>
            </a:rPr>
            <a:t>: 35</a:t>
          </a:r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			DATUM: 27. 10. 2012 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D768D302-4B43-4A50-A1D8-A51A4D331694}" type="parTrans" cxnId="{190F4D58-EF89-4215-A17E-336C77D2990A}">
      <dgm:prSet/>
      <dgm:spPr/>
      <dgm:t>
        <a:bodyPr/>
        <a:lstStyle/>
        <a:p>
          <a:endParaRPr lang="cs-CZ"/>
        </a:p>
      </dgm:t>
    </dgm:pt>
    <dgm:pt modelId="{79BD8B43-74A8-4808-B857-FBF069928231}" type="sibTrans" cxnId="{190F4D58-EF89-4215-A17E-336C77D2990A}">
      <dgm:prSet/>
      <dgm:spPr/>
      <dgm:t>
        <a:bodyPr/>
        <a:lstStyle/>
        <a:p>
          <a:endParaRPr lang="cs-CZ"/>
        </a:p>
      </dgm:t>
    </dgm:pt>
    <dgm:pt modelId="{02C963A4-6345-423F-A1A5-A788EC33D41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0BE6EE5-2FCC-4EAD-B500-CC5D5DD361B9}" type="parTrans" cxnId="{C9D8A377-B722-400C-8458-D52BE90DE987}">
      <dgm:prSet/>
      <dgm:spPr/>
      <dgm:t>
        <a:bodyPr/>
        <a:lstStyle/>
        <a:p>
          <a:endParaRPr lang="cs-CZ"/>
        </a:p>
      </dgm:t>
    </dgm:pt>
    <dgm:pt modelId="{38389610-9C3E-4FF3-8115-4E345C6B38CD}" type="sibTrans" cxnId="{C9D8A377-B722-400C-8458-D52BE90DE98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C3A2C53-BD20-40ED-8DB5-24B1422B186E}" type="pres">
      <dgm:prSet presAssocID="{72B33D66-C59B-4357-86FB-5666B5717235}" presName="vertSpace2" presStyleLbl="node1" presStyleIdx="0" presStyleCnt="7"/>
      <dgm:spPr/>
    </dgm:pt>
    <dgm:pt modelId="{E46E6E87-3218-4932-9C0B-76682E2EA19F}" type="pres">
      <dgm:prSet presAssocID="{72B33D66-C59B-4357-86FB-5666B5717235}" presName="circle2" presStyleLbl="node1" presStyleIdx="1" presStyleCnt="7"/>
      <dgm:spPr/>
    </dgm:pt>
    <dgm:pt modelId="{5F6B3ADF-CAFD-426F-A916-28B789A40C77}" type="pres">
      <dgm:prSet presAssocID="{72B33D66-C59B-4357-86FB-5666B5717235}" presName="rect2" presStyleLbl="alignAcc1" presStyleIdx="1" presStyleCnt="7"/>
      <dgm:spPr/>
      <dgm:t>
        <a:bodyPr/>
        <a:lstStyle/>
        <a:p>
          <a:endParaRPr lang="cs-CZ"/>
        </a:p>
      </dgm:t>
    </dgm:pt>
    <dgm:pt modelId="{FC1DCCAF-47A4-4AAC-BE07-7D6A1842C491}" type="pres">
      <dgm:prSet presAssocID="{02C963A4-6345-423F-A1A5-A788EC33D41C}" presName="vertSpace3" presStyleLbl="node1" presStyleIdx="1" presStyleCnt="7"/>
      <dgm:spPr/>
    </dgm:pt>
    <dgm:pt modelId="{F5F6B97B-AA37-4DD9-BF8B-36F711F3F49B}" type="pres">
      <dgm:prSet presAssocID="{02C963A4-6345-423F-A1A5-A788EC33D41C}" presName="circle3" presStyleLbl="node1" presStyleIdx="2" presStyleCnt="7"/>
      <dgm:spPr/>
    </dgm:pt>
    <dgm:pt modelId="{30FF0D51-AB62-4CC0-BC4F-5E9EF2898A07}" type="pres">
      <dgm:prSet presAssocID="{02C963A4-6345-423F-A1A5-A788EC33D41C}" presName="rect3" presStyleLbl="alignAcc1" presStyleIdx="2" presStyleCnt="7"/>
      <dgm:spPr/>
      <dgm:t>
        <a:bodyPr/>
        <a:lstStyle/>
        <a:p>
          <a:endParaRPr lang="cs-CZ"/>
        </a:p>
      </dgm:t>
    </dgm:pt>
    <dgm:pt modelId="{350C823F-B06A-4F1C-8FE4-9AEFA3FD3586}" type="pres">
      <dgm:prSet presAssocID="{76DC6A11-8AC8-4DB7-A29E-42D5B50B4D1D}" presName="vertSpace4" presStyleLbl="node1" presStyleIdx="2" presStyleCnt="7"/>
      <dgm:spPr/>
    </dgm:pt>
    <dgm:pt modelId="{7597B9C5-F88C-458C-88DB-07AE1B1D3B12}" type="pres">
      <dgm:prSet presAssocID="{76DC6A11-8AC8-4DB7-A29E-42D5B50B4D1D}" presName="circle4" presStyleLbl="node1" presStyleIdx="3" presStyleCnt="7"/>
      <dgm:spPr/>
    </dgm:pt>
    <dgm:pt modelId="{E1FA41E1-991D-4A2A-A03A-12188821055B}" type="pres">
      <dgm:prSet presAssocID="{76DC6A11-8AC8-4DB7-A29E-42D5B50B4D1D}" presName="rect4" presStyleLbl="alignAcc1" presStyleIdx="3" presStyleCnt="7"/>
      <dgm:spPr/>
      <dgm:t>
        <a:bodyPr/>
        <a:lstStyle/>
        <a:p>
          <a:endParaRPr lang="cs-CZ"/>
        </a:p>
      </dgm:t>
    </dgm:pt>
    <dgm:pt modelId="{E9F66E8D-4F34-476B-B283-C833EAAC8CA6}" type="pres">
      <dgm:prSet presAssocID="{E2436206-2898-4DB5-8D8A-B9F47B4645B4}" presName="vertSpace5" presStyleLbl="node1" presStyleIdx="3" presStyleCnt="7"/>
      <dgm:spPr/>
    </dgm:pt>
    <dgm:pt modelId="{A66EACA9-A844-43AB-914C-A917ED03A791}" type="pres">
      <dgm:prSet presAssocID="{E2436206-2898-4DB5-8D8A-B9F47B4645B4}" presName="circle5" presStyleLbl="node1" presStyleIdx="4" presStyleCnt="7"/>
      <dgm:spPr/>
    </dgm:pt>
    <dgm:pt modelId="{8BE57540-5DE5-4578-9B32-7A7668305C63}" type="pres">
      <dgm:prSet presAssocID="{E2436206-2898-4DB5-8D8A-B9F47B4645B4}" presName="rect5" presStyleLbl="alignAcc1" presStyleIdx="4" presStyleCnt="7"/>
      <dgm:spPr/>
      <dgm:t>
        <a:bodyPr/>
        <a:lstStyle/>
        <a:p>
          <a:endParaRPr lang="cs-CZ"/>
        </a:p>
      </dgm:t>
    </dgm:pt>
    <dgm:pt modelId="{AB734012-789B-43B9-911D-742CCC144D58}" type="pres">
      <dgm:prSet presAssocID="{A518313A-823A-41F9-9153-52E9501122D5}" presName="vertSpace6" presStyleLbl="node1" presStyleIdx="4" presStyleCnt="7"/>
      <dgm:spPr/>
    </dgm:pt>
    <dgm:pt modelId="{6EA9C993-81EE-475B-9834-17ADCF9A6CDF}" type="pres">
      <dgm:prSet presAssocID="{A518313A-823A-41F9-9153-52E9501122D5}" presName="circle6" presStyleLbl="node1" presStyleIdx="5" presStyleCnt="7"/>
      <dgm:spPr/>
    </dgm:pt>
    <dgm:pt modelId="{A3A54483-A99C-4DCB-B543-B642F4CF8D39}" type="pres">
      <dgm:prSet presAssocID="{A518313A-823A-41F9-9153-52E9501122D5}" presName="rect6" presStyleLbl="alignAcc1" presStyleIdx="5" presStyleCnt="7"/>
      <dgm:spPr/>
      <dgm:t>
        <a:bodyPr/>
        <a:lstStyle/>
        <a:p>
          <a:endParaRPr lang="cs-CZ"/>
        </a:p>
      </dgm:t>
    </dgm:pt>
    <dgm:pt modelId="{C1EAB19C-9A6E-453B-BCC2-6BDB314314DB}" type="pres">
      <dgm:prSet presAssocID="{D1B46980-6531-4606-95E6-44980827E919}" presName="vertSpace7" presStyleLbl="node1" presStyleIdx="5" presStyleCnt="7"/>
      <dgm:spPr/>
    </dgm:pt>
    <dgm:pt modelId="{37FC71D3-B945-4AB4-A8CB-650B1A9EE00B}" type="pres">
      <dgm:prSet presAssocID="{D1B46980-6531-4606-95E6-44980827E919}" presName="circle7" presStyleLbl="node1" presStyleIdx="6" presStyleCnt="7"/>
      <dgm:spPr/>
    </dgm:pt>
    <dgm:pt modelId="{1718285D-8093-4B3A-A8E4-BCF6739531B2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4AD32E-8671-4890-82C2-2165103BFA9B}" type="pres">
      <dgm:prSet presAssocID="{72B33D66-C59B-4357-86FB-5666B5717235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33CFF4-8BAD-4AE0-9E4E-7565306C730B}" type="pres">
      <dgm:prSet presAssocID="{02C963A4-6345-423F-A1A5-A788EC33D41C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FD6A90-B6CB-4D96-B983-822E62E3179E}" type="pres">
      <dgm:prSet presAssocID="{76DC6A11-8AC8-4DB7-A29E-42D5B50B4D1D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990610-05FE-41EC-8404-0184EEE06084}" type="pres">
      <dgm:prSet presAssocID="{E2436206-2898-4DB5-8D8A-B9F47B4645B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828AE2-C0E4-4CBC-ACAD-BE900A540528}" type="pres">
      <dgm:prSet presAssocID="{A518313A-823A-41F9-9153-52E9501122D5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15220-1FEB-4446-97CB-8A49E5631ABD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A7745AC-6FA0-4C73-8A87-5B782CC25C9C}" type="presOf" srcId="{76DC6A11-8AC8-4DB7-A29E-42D5B50B4D1D}" destId="{0FFD6A90-B6CB-4D96-B983-822E62E3179E}" srcOrd="1" destOrd="0" presId="urn:microsoft.com/office/officeart/2005/8/layout/target3"/>
    <dgm:cxn modelId="{9DF82A87-229A-46A9-A49A-1B7A2D493546}" type="presOf" srcId="{D1B46980-6531-4606-95E6-44980827E919}" destId="{1718285D-8093-4B3A-A8E4-BCF6739531B2}" srcOrd="0" destOrd="0" presId="urn:microsoft.com/office/officeart/2005/8/layout/target3"/>
    <dgm:cxn modelId="{725D8877-0F17-4B6E-BFEE-78D189036015}" type="presOf" srcId="{A518313A-823A-41F9-9153-52E9501122D5}" destId="{66828AE2-C0E4-4CBC-ACAD-BE900A540528}" srcOrd="1" destOrd="0" presId="urn:microsoft.com/office/officeart/2005/8/layout/target3"/>
    <dgm:cxn modelId="{9207FBB4-2ABC-46DC-A9D6-CBE74910F0FC}" srcId="{757F3AB3-0718-4624-B441-E567A8F0AB56}" destId="{76DC6A11-8AC8-4DB7-A29E-42D5B50B4D1D}" srcOrd="3" destOrd="0" parTransId="{7BCC5488-1876-47D1-8547-6ABA719EFB58}" sibTransId="{D534F222-D739-4377-AA7C-C2912D08E349}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2FC0D198-14BB-4237-9AAF-4C6995F69495}" type="presOf" srcId="{E2436206-2898-4DB5-8D8A-B9F47B4645B4}" destId="{19990610-05FE-41EC-8404-0184EEE06084}" srcOrd="1" destOrd="0" presId="urn:microsoft.com/office/officeart/2005/8/layout/target3"/>
    <dgm:cxn modelId="{18FF7BA8-5664-4E31-B868-CFBC775EB491}" type="presOf" srcId="{E2436206-2898-4DB5-8D8A-B9F47B4645B4}" destId="{8BE57540-5DE5-4578-9B32-7A7668305C63}" srcOrd="0" destOrd="0" presId="urn:microsoft.com/office/officeart/2005/8/layout/target3"/>
    <dgm:cxn modelId="{7025A4CB-D1F0-4EA6-8045-EA2BF3E5EE47}" type="presOf" srcId="{72B33D66-C59B-4357-86FB-5666B5717235}" destId="{5F6B3ADF-CAFD-426F-A916-28B789A40C77}" srcOrd="0" destOrd="0" presId="urn:microsoft.com/office/officeart/2005/8/layout/target3"/>
    <dgm:cxn modelId="{B13134DE-0B1D-4BB2-880C-5A706D3811A8}" type="presOf" srcId="{D1D4F407-5343-4D3F-B5B9-D407B03CAEB4}" destId="{D005CE8C-CC26-4C3E-AC11-E15060ECD759}" srcOrd="0" destOrd="0" presId="urn:microsoft.com/office/officeart/2005/8/layout/target3"/>
    <dgm:cxn modelId="{339757FD-57B0-437A-B71F-E7065296E303}" type="presOf" srcId="{A518313A-823A-41F9-9153-52E9501122D5}" destId="{A3A54483-A99C-4DCB-B543-B642F4CF8D39}" srcOrd="0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88EC9A01-63D8-4E31-A900-E652A676BE04}" srcId="{757F3AB3-0718-4624-B441-E567A8F0AB56}" destId="{72B33D66-C59B-4357-86FB-5666B5717235}" srcOrd="1" destOrd="0" parTransId="{B2B92907-D8E3-4018-B0A1-B22E3E97F92A}" sibTransId="{803FB3B2-6894-45E1-8693-F8ABD3CF8252}"/>
    <dgm:cxn modelId="{D69C33DB-9CBD-4CCF-965F-1D98A4EC1A85}" type="presOf" srcId="{72B33D66-C59B-4357-86FB-5666B5717235}" destId="{7C4AD32E-8671-4890-82C2-2165103BFA9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AA8E0411-1812-4EC5-A583-192787CAD7CB}" type="presOf" srcId="{D1B46980-6531-4606-95E6-44980827E919}" destId="{5F715220-1FEB-4446-97CB-8A49E5631ABD}" srcOrd="1" destOrd="0" presId="urn:microsoft.com/office/officeart/2005/8/layout/target3"/>
    <dgm:cxn modelId="{5ADADF7E-E733-4406-AF40-846EBA07DC4D}" type="presOf" srcId="{02C963A4-6345-423F-A1A5-A788EC33D41C}" destId="{30FF0D51-AB62-4CC0-BC4F-5E9EF2898A07}" srcOrd="0" destOrd="0" presId="urn:microsoft.com/office/officeart/2005/8/layout/target3"/>
    <dgm:cxn modelId="{BA2155CB-62E6-49A0-A9AB-89201DB7F064}" type="presOf" srcId="{757F3AB3-0718-4624-B441-E567A8F0AB56}" destId="{333A1088-737F-45CB-B68E-254E46348037}" srcOrd="0" destOrd="0" presId="urn:microsoft.com/office/officeart/2005/8/layout/target3"/>
    <dgm:cxn modelId="{A9D80569-53F4-45DD-B6B0-AF0CB35EC61D}" type="presOf" srcId="{D1D4F407-5343-4D3F-B5B9-D407B03CAEB4}" destId="{AED2198E-93D5-4001-81B4-73124B309672}" srcOrd="1" destOrd="0" presId="urn:microsoft.com/office/officeart/2005/8/layout/target3"/>
    <dgm:cxn modelId="{C9D8A377-B722-400C-8458-D52BE90DE987}" srcId="{757F3AB3-0718-4624-B441-E567A8F0AB56}" destId="{02C963A4-6345-423F-A1A5-A788EC33D41C}" srcOrd="2" destOrd="0" parTransId="{80BE6EE5-2FCC-4EAD-B500-CC5D5DD361B9}" sibTransId="{38389610-9C3E-4FF3-8115-4E345C6B38CD}"/>
    <dgm:cxn modelId="{DF676BF6-B374-493A-A0D2-41FC7E5EF752}" type="presOf" srcId="{02C963A4-6345-423F-A1A5-A788EC33D41C}" destId="{4133CFF4-8BAD-4AE0-9E4E-7565306C730B}" srcOrd="1" destOrd="0" presId="urn:microsoft.com/office/officeart/2005/8/layout/target3"/>
    <dgm:cxn modelId="{4C43A80D-5D7B-42F4-9A96-7206696F6A9E}" srcId="{757F3AB3-0718-4624-B441-E567A8F0AB56}" destId="{E2436206-2898-4DB5-8D8A-B9F47B4645B4}" srcOrd="4" destOrd="0" parTransId="{FDB90D3F-3558-4A22-847B-E5973282D18B}" sibTransId="{426CD77F-CED5-4C8E-B8BE-AAD479329B1A}"/>
    <dgm:cxn modelId="{5D1FB6AA-A8E1-4983-9B3B-004BDF623A5D}" type="presOf" srcId="{76DC6A11-8AC8-4DB7-A29E-42D5B50B4D1D}" destId="{E1FA41E1-991D-4A2A-A03A-12188821055B}" srcOrd="0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190F4D58-EF89-4215-A17E-336C77D2990A}" srcId="{757F3AB3-0718-4624-B441-E567A8F0AB56}" destId="{A518313A-823A-41F9-9153-52E9501122D5}" srcOrd="5" destOrd="0" parTransId="{D768D302-4B43-4A50-A1D8-A51A4D331694}" sibTransId="{79BD8B43-74A8-4808-B857-FBF069928231}"/>
    <dgm:cxn modelId="{65F0FD33-5EEA-45C9-A000-1364CB02C779}" type="presParOf" srcId="{333A1088-737F-45CB-B68E-254E46348037}" destId="{F5ABB229-8D3B-4694-996A-96F23CF14429}" srcOrd="0" destOrd="0" presId="urn:microsoft.com/office/officeart/2005/8/layout/target3"/>
    <dgm:cxn modelId="{BCD6401E-6E69-4BBA-BA30-20369679AEEB}" type="presParOf" srcId="{333A1088-737F-45CB-B68E-254E46348037}" destId="{F41139FD-01EE-4571-8B17-4FB00FC51163}" srcOrd="1" destOrd="0" presId="urn:microsoft.com/office/officeart/2005/8/layout/target3"/>
    <dgm:cxn modelId="{7D0069D7-BEE0-4107-8138-8DFFCFC641FE}" type="presParOf" srcId="{333A1088-737F-45CB-B68E-254E46348037}" destId="{D005CE8C-CC26-4C3E-AC11-E15060ECD759}" srcOrd="2" destOrd="0" presId="urn:microsoft.com/office/officeart/2005/8/layout/target3"/>
    <dgm:cxn modelId="{49411484-CB5B-48A0-BDE3-9D32577D7B44}" type="presParOf" srcId="{333A1088-737F-45CB-B68E-254E46348037}" destId="{8C3A2C53-BD20-40ED-8DB5-24B1422B186E}" srcOrd="3" destOrd="0" presId="urn:microsoft.com/office/officeart/2005/8/layout/target3"/>
    <dgm:cxn modelId="{CCF12E3B-6E2B-46A4-8CC1-6759EE318389}" type="presParOf" srcId="{333A1088-737F-45CB-B68E-254E46348037}" destId="{E46E6E87-3218-4932-9C0B-76682E2EA19F}" srcOrd="4" destOrd="0" presId="urn:microsoft.com/office/officeart/2005/8/layout/target3"/>
    <dgm:cxn modelId="{04714D99-825D-463C-8FA3-6D8CED86EFD0}" type="presParOf" srcId="{333A1088-737F-45CB-B68E-254E46348037}" destId="{5F6B3ADF-CAFD-426F-A916-28B789A40C77}" srcOrd="5" destOrd="0" presId="urn:microsoft.com/office/officeart/2005/8/layout/target3"/>
    <dgm:cxn modelId="{A2932C86-E007-4F3E-9192-30B3142C5794}" type="presParOf" srcId="{333A1088-737F-45CB-B68E-254E46348037}" destId="{FC1DCCAF-47A4-4AAC-BE07-7D6A1842C491}" srcOrd="6" destOrd="0" presId="urn:microsoft.com/office/officeart/2005/8/layout/target3"/>
    <dgm:cxn modelId="{1B4EF882-9B24-4DC1-9E44-F3561A6A100A}" type="presParOf" srcId="{333A1088-737F-45CB-B68E-254E46348037}" destId="{F5F6B97B-AA37-4DD9-BF8B-36F711F3F49B}" srcOrd="7" destOrd="0" presId="urn:microsoft.com/office/officeart/2005/8/layout/target3"/>
    <dgm:cxn modelId="{A046B118-30A7-4FA1-BF0C-836655952D87}" type="presParOf" srcId="{333A1088-737F-45CB-B68E-254E46348037}" destId="{30FF0D51-AB62-4CC0-BC4F-5E9EF2898A07}" srcOrd="8" destOrd="0" presId="urn:microsoft.com/office/officeart/2005/8/layout/target3"/>
    <dgm:cxn modelId="{10D2B6B3-56D2-4F87-877E-416685C6D759}" type="presParOf" srcId="{333A1088-737F-45CB-B68E-254E46348037}" destId="{350C823F-B06A-4F1C-8FE4-9AEFA3FD3586}" srcOrd="9" destOrd="0" presId="urn:microsoft.com/office/officeart/2005/8/layout/target3"/>
    <dgm:cxn modelId="{436A4AC2-753F-4704-AD63-6D4927E0B780}" type="presParOf" srcId="{333A1088-737F-45CB-B68E-254E46348037}" destId="{7597B9C5-F88C-458C-88DB-07AE1B1D3B12}" srcOrd="10" destOrd="0" presId="urn:microsoft.com/office/officeart/2005/8/layout/target3"/>
    <dgm:cxn modelId="{A291559B-7387-4E2C-8CFF-0AC3C7C1E572}" type="presParOf" srcId="{333A1088-737F-45CB-B68E-254E46348037}" destId="{E1FA41E1-991D-4A2A-A03A-12188821055B}" srcOrd="11" destOrd="0" presId="urn:microsoft.com/office/officeart/2005/8/layout/target3"/>
    <dgm:cxn modelId="{3E530312-7756-40CE-A668-3650C24EC249}" type="presParOf" srcId="{333A1088-737F-45CB-B68E-254E46348037}" destId="{E9F66E8D-4F34-476B-B283-C833EAAC8CA6}" srcOrd="12" destOrd="0" presId="urn:microsoft.com/office/officeart/2005/8/layout/target3"/>
    <dgm:cxn modelId="{DD4618F6-D79A-409D-9040-A6C761D1ECBE}" type="presParOf" srcId="{333A1088-737F-45CB-B68E-254E46348037}" destId="{A66EACA9-A844-43AB-914C-A917ED03A791}" srcOrd="13" destOrd="0" presId="urn:microsoft.com/office/officeart/2005/8/layout/target3"/>
    <dgm:cxn modelId="{D9F0AB35-E50D-4F02-AAB8-E2B23141AF14}" type="presParOf" srcId="{333A1088-737F-45CB-B68E-254E46348037}" destId="{8BE57540-5DE5-4578-9B32-7A7668305C63}" srcOrd="14" destOrd="0" presId="urn:microsoft.com/office/officeart/2005/8/layout/target3"/>
    <dgm:cxn modelId="{9A1B9F72-43A2-4908-A132-FFF120F78D7D}" type="presParOf" srcId="{333A1088-737F-45CB-B68E-254E46348037}" destId="{AB734012-789B-43B9-911D-742CCC144D58}" srcOrd="15" destOrd="0" presId="urn:microsoft.com/office/officeart/2005/8/layout/target3"/>
    <dgm:cxn modelId="{0D36467C-F830-4629-BA6D-A1CA09D76102}" type="presParOf" srcId="{333A1088-737F-45CB-B68E-254E46348037}" destId="{6EA9C993-81EE-475B-9834-17ADCF9A6CDF}" srcOrd="16" destOrd="0" presId="urn:microsoft.com/office/officeart/2005/8/layout/target3"/>
    <dgm:cxn modelId="{67D60C62-38B5-4115-97C4-C3F0FAB20267}" type="presParOf" srcId="{333A1088-737F-45CB-B68E-254E46348037}" destId="{A3A54483-A99C-4DCB-B543-B642F4CF8D39}" srcOrd="17" destOrd="0" presId="urn:microsoft.com/office/officeart/2005/8/layout/target3"/>
    <dgm:cxn modelId="{0FE44DE4-6B9D-4B4A-89F1-7844298FDB24}" type="presParOf" srcId="{333A1088-737F-45CB-B68E-254E46348037}" destId="{C1EAB19C-9A6E-453B-BCC2-6BDB314314DB}" srcOrd="18" destOrd="0" presId="urn:microsoft.com/office/officeart/2005/8/layout/target3"/>
    <dgm:cxn modelId="{0AF46A9E-5257-4D7A-A7F5-26D277503FC3}" type="presParOf" srcId="{333A1088-737F-45CB-B68E-254E46348037}" destId="{37FC71D3-B945-4AB4-A8CB-650B1A9EE00B}" srcOrd="19" destOrd="0" presId="urn:microsoft.com/office/officeart/2005/8/layout/target3"/>
    <dgm:cxn modelId="{1EEF89A3-9A52-4A19-8F36-A89177352FC1}" type="presParOf" srcId="{333A1088-737F-45CB-B68E-254E46348037}" destId="{1718285D-8093-4B3A-A8E4-BCF6739531B2}" srcOrd="20" destOrd="0" presId="urn:microsoft.com/office/officeart/2005/8/layout/target3"/>
    <dgm:cxn modelId="{240BDDCA-2C49-4FA5-BDA0-F5F0BA3B30FE}" type="presParOf" srcId="{333A1088-737F-45CB-B68E-254E46348037}" destId="{AED2198E-93D5-4001-81B4-73124B309672}" srcOrd="21" destOrd="0" presId="urn:microsoft.com/office/officeart/2005/8/layout/target3"/>
    <dgm:cxn modelId="{867BCC33-20DA-42DF-A4EE-223597015E11}" type="presParOf" srcId="{333A1088-737F-45CB-B68E-254E46348037}" destId="{7C4AD32E-8671-4890-82C2-2165103BFA9B}" srcOrd="22" destOrd="0" presId="urn:microsoft.com/office/officeart/2005/8/layout/target3"/>
    <dgm:cxn modelId="{10D57148-CD02-4C01-AAA2-1CA0161493B2}" type="presParOf" srcId="{333A1088-737F-45CB-B68E-254E46348037}" destId="{4133CFF4-8BAD-4AE0-9E4E-7565306C730B}" srcOrd="23" destOrd="0" presId="urn:microsoft.com/office/officeart/2005/8/layout/target3"/>
    <dgm:cxn modelId="{0FDBAAF2-9267-4A88-B320-A5A3DFF4C14C}" type="presParOf" srcId="{333A1088-737F-45CB-B68E-254E46348037}" destId="{0FFD6A90-B6CB-4D96-B983-822E62E3179E}" srcOrd="24" destOrd="0" presId="urn:microsoft.com/office/officeart/2005/8/layout/target3"/>
    <dgm:cxn modelId="{45FBE138-AE24-4D5B-8C1D-0029BB3FB228}" type="presParOf" srcId="{333A1088-737F-45CB-B68E-254E46348037}" destId="{19990610-05FE-41EC-8404-0184EEE06084}" srcOrd="25" destOrd="0" presId="urn:microsoft.com/office/officeart/2005/8/layout/target3"/>
    <dgm:cxn modelId="{1DA28355-B4FF-40C1-8CC0-C4E6243B218E}" type="presParOf" srcId="{333A1088-737F-45CB-B68E-254E46348037}" destId="{66828AE2-C0E4-4CBC-ACAD-BE900A540528}" srcOrd="26" destOrd="0" presId="urn:microsoft.com/office/officeart/2005/8/layout/target3"/>
    <dgm:cxn modelId="{9ADBB374-A7DE-4C2F-AEED-4B5FE2450B88}" type="presParOf" srcId="{333A1088-737F-45CB-B68E-254E46348037}" destId="{5F715220-1FEB-4446-97CB-8A49E5631AB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05" y="0"/>
          <a:ext cx="74391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705" y="0"/>
        <a:ext cx="7439111" cy="254771"/>
      </dsp:txXfrm>
    </dsp:sp>
    <dsp:sp modelId="{E46E6E87-3218-4932-9C0B-76682E2EA19F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6B3ADF-CAFD-426F-A916-28B789A40C77}">
      <dsp:nvSpPr>
        <dsp:cNvPr id="0" name=""/>
        <dsp:cNvSpPr/>
      </dsp:nvSpPr>
      <dsp:spPr>
        <a:xfrm>
          <a:off x="1273857" y="254771"/>
          <a:ext cx="7439111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</a:t>
          </a:r>
          <a:r>
            <a:rPr lang="cs-CZ" sz="1400" kern="1200" dirty="0" smtClean="0">
              <a:latin typeface="Times New Roman" pitchFamily="18" charset="0"/>
              <a:cs typeface="Times New Roman" pitchFamily="18" charset="0"/>
            </a:rPr>
            <a:t>I/2 Inovace a zkvalitnění výuky směřující k rozvoji čtenářské a informační gramotnosti</a:t>
          </a:r>
          <a:endParaRPr lang="cs-CZ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439111" cy="254771"/>
      </dsp:txXfrm>
    </dsp:sp>
    <dsp:sp modelId="{F5F6B97B-AA37-4DD9-BF8B-36F711F3F49B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FF0D51-AB62-4CC0-BC4F-5E9EF2898A07}">
      <dsp:nvSpPr>
        <dsp:cNvPr id="0" name=""/>
        <dsp:cNvSpPr/>
      </dsp:nvSpPr>
      <dsp:spPr>
        <a:xfrm>
          <a:off x="1273857" y="509542"/>
          <a:ext cx="7439111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439111" cy="254771"/>
      </dsp:txXfrm>
    </dsp:sp>
    <dsp:sp modelId="{7597B9C5-F88C-458C-88DB-07AE1B1D3B12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FA41E1-991D-4A2A-A03A-12188821055B}">
      <dsp:nvSpPr>
        <dsp:cNvPr id="0" name=""/>
        <dsp:cNvSpPr/>
      </dsp:nvSpPr>
      <dsp:spPr>
        <a:xfrm>
          <a:off x="1273857" y="764313"/>
          <a:ext cx="7439111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439111" cy="254773"/>
      </dsp:txXfrm>
    </dsp:sp>
    <dsp:sp modelId="{A66EACA9-A844-43AB-914C-A917ED03A791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57540-5DE5-4578-9B32-7A7668305C63}">
      <dsp:nvSpPr>
        <dsp:cNvPr id="0" name=""/>
        <dsp:cNvSpPr/>
      </dsp:nvSpPr>
      <dsp:spPr>
        <a:xfrm>
          <a:off x="1273857" y="1019086"/>
          <a:ext cx="7439111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</a:t>
          </a:r>
          <a:r>
            <a:rPr lang="cs-CZ" sz="1400" kern="1200" dirty="0" smtClean="0">
              <a:latin typeface="Times New Roman" pitchFamily="18" charset="0"/>
              <a:cs typeface="Times New Roman" pitchFamily="18" charset="0"/>
            </a:rPr>
            <a:t>VY_12_INOVACE_01_VÝUK.M.č.35_VODA </a:t>
          </a:r>
          <a:r>
            <a:rPr lang="cs-CZ" sz="1400" kern="1200" dirty="0" smtClean="0">
              <a:latin typeface="Times New Roman" pitchFamily="18" charset="0"/>
              <a:cs typeface="Times New Roman" pitchFamily="18" charset="0"/>
            </a:rPr>
            <a:t>V KRAJINĚ</a:t>
          </a:r>
          <a:endParaRPr lang="cs-CZ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439111" cy="254771"/>
      </dsp:txXfrm>
    </dsp:sp>
    <dsp:sp modelId="{6EA9C993-81EE-475B-9834-17ADCF9A6CDF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A54483-A99C-4DCB-B543-B642F4CF8D39}">
      <dsp:nvSpPr>
        <dsp:cNvPr id="0" name=""/>
        <dsp:cNvSpPr/>
      </dsp:nvSpPr>
      <dsp:spPr>
        <a:xfrm>
          <a:off x="1273857" y="1273857"/>
          <a:ext cx="7439111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</a:t>
          </a:r>
          <a:r>
            <a:rPr lang="cs-CZ" sz="1600" kern="1200" smtClean="0">
              <a:latin typeface="Times New Roman" pitchFamily="18" charset="0"/>
              <a:cs typeface="Times New Roman" pitchFamily="18" charset="0"/>
            </a:rPr>
            <a:t>: 35</a:t>
          </a: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			DATUM: 27. 10. 2012 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439111" cy="254771"/>
      </dsp:txXfrm>
    </dsp:sp>
    <dsp:sp modelId="{37FC71D3-B945-4AB4-A8CB-650B1A9EE00B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718285D-8093-4B3A-A8E4-BCF6739531B2}">
      <dsp:nvSpPr>
        <dsp:cNvPr id="0" name=""/>
        <dsp:cNvSpPr/>
      </dsp:nvSpPr>
      <dsp:spPr>
        <a:xfrm>
          <a:off x="1273857" y="1528628"/>
          <a:ext cx="7439111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439111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B93E42-0EAD-401D-99CB-A6C93C5A6FD8}" type="slidenum">
              <a:rPr lang="cs-CZ" smtClean="0">
                <a:solidFill>
                  <a:srgbClr val="000000"/>
                </a:solidFill>
              </a:rPr>
              <a:pPr eaLnBrk="1" hangingPunct="1"/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Otrokovice,_Morava.jpg" TargetMode="External"/><Relationship Id="rId3" Type="http://schemas.openxmlformats.org/officeDocument/2006/relationships/hyperlink" Target="http://commons.wikimedia.org/wiki/File:Dobrovodsk%C3%BD_potok.jpg" TargetMode="External"/><Relationship Id="rId7" Type="http://schemas.openxmlformats.org/officeDocument/2006/relationships/hyperlink" Target="http://commons.wikimedia.org/wiki/File:Berounka_River_CZ_from_Dolany_Bridge_596.jpg?uselang=cs" TargetMode="External"/><Relationship Id="rId12" Type="http://schemas.openxmlformats.org/officeDocument/2006/relationships/hyperlink" Target="http://commons.wikimedia.org/wiki/File:Pa%C5%99%C3%AD%C5%BEov_p%C5%99ehrada.JPG" TargetMode="External"/><Relationship Id="rId2" Type="http://schemas.openxmlformats.org/officeDocument/2006/relationships/hyperlink" Target="http://commons.wikimedia.org/wiki/File:Pramen_Moravy_(1)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ovrly-Roztoky,_%C3%BAdol%C3%AD_Labe.jpg" TargetMode="External"/><Relationship Id="rId11" Type="http://schemas.openxmlformats.org/officeDocument/2006/relationships/hyperlink" Target="http://commons.wikimedia.org/wiki/File:Rozmberk3.jpg" TargetMode="External"/><Relationship Id="rId5" Type="http://schemas.openxmlformats.org/officeDocument/2006/relationships/hyperlink" Target="http://commons.wikimedia.org/wiki/File:JohannesBrahmsMoldau1.JPG" TargetMode="External"/><Relationship Id="rId10" Type="http://schemas.openxmlformats.org/officeDocument/2006/relationships/hyperlink" Target="http://commons.wikimedia.org/wiki/File:%C4%8Certovo_jezero5.JPG" TargetMode="External"/><Relationship Id="rId4" Type="http://schemas.openxmlformats.org/officeDocument/2006/relationships/hyperlink" Target="http://commons.wikimedia.org/wiki/File:Modrava,_%C5%99eka.JPG" TargetMode="External"/><Relationship Id="rId9" Type="http://schemas.openxmlformats.org/officeDocument/2006/relationships/hyperlink" Target="http://commons.wikimedia.org/wiki/File:%C4%8Cern%C3%A9_jezero_(4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84342699"/>
              </p:ext>
            </p:extLst>
          </p:nvPr>
        </p:nvGraphicFramePr>
        <p:xfrm>
          <a:off x="179512" y="1484784"/>
          <a:ext cx="87129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603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692275" y="4149725"/>
            <a:ext cx="223202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4341" name="Obdélník 6"/>
          <p:cNvSpPr>
            <a:spLocks noChangeArrowheads="1"/>
          </p:cNvSpPr>
          <p:nvPr/>
        </p:nvSpPr>
        <p:spPr bwMode="auto">
          <a:xfrm>
            <a:off x="1544638" y="4530725"/>
            <a:ext cx="6985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hangingPunct="0">
              <a:buFont typeface="Cambria" pitchFamily="18" charset="0"/>
              <a:buChar char="-"/>
            </a:pPr>
            <a:r>
              <a:rPr lang="cs-CZ" sz="1600" dirty="0">
                <a:latin typeface="Cambria" pitchFamily="18" charset="0"/>
                <a:cs typeface="Times New Roman" pitchFamily="18" charset="0"/>
              </a:rPr>
              <a:t>Prezentace se může využít v hodinách prvouky ve 3. ročníku při výuce kapitoly </a:t>
            </a:r>
            <a:r>
              <a:rPr lang="cs-CZ" sz="1600" dirty="0" smtClean="0">
                <a:latin typeface="Cambria" pitchFamily="18" charset="0"/>
                <a:cs typeface="Times New Roman" pitchFamily="18" charset="0"/>
              </a:rPr>
              <a:t>Krajina v okolí domova, Voda v krajině-</a:t>
            </a:r>
          </a:p>
          <a:p>
            <a:pPr marL="342900" indent="-342900" hangingPunct="0">
              <a:buFont typeface="Cambria" pitchFamily="18" charset="0"/>
              <a:buChar char="-"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Žáci se seznámí s odlišnými podobami vody v krajině. Ty si rozdělíme na přírodní vodní toky v podobě potoků a řek a vodní nádrže. Vodní nádrže se dál dělí na přírodní a umělé. Součástí prezentace je opakovací část v podobě hádanek.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640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620688"/>
            <a:ext cx="6912768" cy="3024336"/>
          </a:xfrm>
          <a:solidFill>
            <a:schemeClr val="bg2"/>
          </a:solidFill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2C9FD2"/>
                </a:solidFill>
                <a:latin typeface="Times New Roman" pitchFamily="18" charset="0"/>
                <a:cs typeface="Times New Roman" pitchFamily="18" charset="0"/>
              </a:rPr>
              <a:t>VODA </a:t>
            </a:r>
            <a:br>
              <a:rPr lang="cs-CZ" sz="8800" dirty="0" smtClean="0">
                <a:solidFill>
                  <a:srgbClr val="2C9FD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8800" dirty="0" smtClean="0">
                <a:solidFill>
                  <a:srgbClr val="2C9FD2"/>
                </a:solidFill>
                <a:latin typeface="Times New Roman" pitchFamily="18" charset="0"/>
                <a:cs typeface="Times New Roman" pitchFamily="18" charset="0"/>
              </a:rPr>
              <a:t>V KRAJINĚ</a:t>
            </a:r>
            <a:endParaRPr lang="cs-CZ" sz="8800" dirty="0">
              <a:solidFill>
                <a:srgbClr val="2C9FD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548680"/>
            <a:ext cx="8424936" cy="5925272"/>
          </a:xfrm>
        </p:spPr>
        <p:txBody>
          <a:bodyPr/>
          <a:lstStyle/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Voda v krajině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se nachází v podobě různých vodních toků a </a:t>
            </a:r>
          </a:p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nádrží.</a:t>
            </a: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Některé vytvořila příroda a některé vytvořil člověk.</a:t>
            </a: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pPr>
              <a:buNone/>
            </a:pPr>
            <a:endParaRPr lang="cs-CZ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cs-CZ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VODA V KRAJINĚ</a:t>
            </a:r>
          </a:p>
          <a:p>
            <a:pPr>
              <a:buNone/>
            </a:pPr>
            <a:endParaRPr lang="cs-CZ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VODNÍ TOKY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          VODNÍ NÁDRŽE</a:t>
            </a: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  PŘÍRODNÍ		    </a:t>
            </a:r>
            <a:r>
              <a:rPr lang="cs-CZ" sz="2600" b="1" dirty="0" err="1" smtClean="0">
                <a:latin typeface="Times New Roman" pitchFamily="18" charset="0"/>
                <a:cs typeface="Times New Roman" pitchFamily="18" charset="0"/>
              </a:rPr>
              <a:t>PŘÍRODNÍ</a:t>
            </a: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UMĚLÉ</a:t>
            </a:r>
          </a:p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      POTOK		      JEZERO	          PŘEHRADA</a:t>
            </a:r>
          </a:p>
          <a:p>
            <a:pPr>
              <a:buNone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           ŘEKA                       MOŘE	            RYBNÍK</a:t>
            </a:r>
          </a:p>
        </p:txBody>
      </p:sp>
      <p:cxnSp>
        <p:nvCxnSpPr>
          <p:cNvPr id="5" name="Přímá spojovací šipka 4"/>
          <p:cNvCxnSpPr/>
          <p:nvPr/>
        </p:nvCxnSpPr>
        <p:spPr>
          <a:xfrm flipH="1">
            <a:off x="2699792" y="2564904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499992" y="2492896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2195736" y="3501008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>
            <a:off x="5292080" y="3501008"/>
            <a:ext cx="864096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6372200" y="3501008"/>
            <a:ext cx="1008112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2195736" y="4437112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5220072" y="443711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7524328" y="443711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208912" cy="6408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   Přírodní vodní toky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potoky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řeky.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□ řeky pramení v horách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□ z pramenů se tvoří potůčky,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postupně se stékají v potoky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□ potoky vytvářejí řeky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□ řeky se vlévají do moře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5" descr="800px-Pramen_Moravy_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40768"/>
            <a:ext cx="3060000" cy="2295000"/>
          </a:xfrm>
          <a:prstGeom prst="rect">
            <a:avLst/>
          </a:prstGeom>
        </p:spPr>
      </p:pic>
      <p:pic>
        <p:nvPicPr>
          <p:cNvPr id="6" name="Zástupný symbol pro obsah 7" descr="80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348880"/>
            <a:ext cx="3048000" cy="2286000"/>
          </a:xfrm>
          <a:prstGeom prst="rect">
            <a:avLst/>
          </a:prstGeom>
        </p:spPr>
      </p:pic>
      <p:pic>
        <p:nvPicPr>
          <p:cNvPr id="7" name="Zástupný symbol pro obsah 9" descr="800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365104"/>
            <a:ext cx="3180522" cy="2119023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352928" cy="659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Naše největší řeky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Vltava                                    Labe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Berounka                               Morava</a:t>
            </a:r>
          </a:p>
        </p:txBody>
      </p:sp>
      <p:pic>
        <p:nvPicPr>
          <p:cNvPr id="4" name="Zástupný symbol pro obsah 3" descr="800px-Berounka_River_CZ_from_Dolany_Bridge_5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861048"/>
            <a:ext cx="3120000" cy="2340000"/>
          </a:xfrm>
          <a:prstGeom prst="rect">
            <a:avLst/>
          </a:prstGeom>
        </p:spPr>
      </p:pic>
      <p:pic>
        <p:nvPicPr>
          <p:cNvPr id="5" name="Zástupný symbol pro obsah 5" descr="800px-JohannesBrahmsMoldau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908720"/>
            <a:ext cx="3120000" cy="2340000"/>
          </a:xfrm>
          <a:prstGeom prst="rect">
            <a:avLst/>
          </a:prstGeom>
        </p:spPr>
      </p:pic>
      <p:pic>
        <p:nvPicPr>
          <p:cNvPr id="6" name="Zástupný symbol pro obsah 7" descr="800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980728"/>
            <a:ext cx="3295772" cy="2340000"/>
          </a:xfrm>
          <a:prstGeom prst="rect">
            <a:avLst/>
          </a:prstGeom>
        </p:spPr>
      </p:pic>
      <p:pic>
        <p:nvPicPr>
          <p:cNvPr id="7" name="Zástupný symbol pro obsah 9" descr="800px-Otrokovice,_Morav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3789040"/>
            <a:ext cx="3120000" cy="2340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496944" cy="62133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Přírodní vodní nádrže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jezera,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která vznikla zatopením přirozených prohlubní.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Čertovo jezero na Šumavě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Černé jezero na Šumavě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12" descr="460PX-~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844824"/>
            <a:ext cx="2552824" cy="3324221"/>
          </a:xfrm>
          <a:prstGeom prst="rect">
            <a:avLst/>
          </a:prstGeom>
        </p:spPr>
      </p:pic>
      <p:pic>
        <p:nvPicPr>
          <p:cNvPr id="5" name="Zástupný symbol pro obsah 14" descr="80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412776"/>
            <a:ext cx="3648405" cy="2736304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332656"/>
            <a:ext cx="8712968" cy="61412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Uměle vytvořené vodní nádrže 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rybníky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přehrady.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Rybníky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vybudovány 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potocích.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Slouží k  chovu ryb.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Největší rybník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Rožmberk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→</a:t>
            </a:r>
          </a:p>
          <a:p>
            <a:pPr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				Přehrady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jsou vybudovány na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řekách.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Slouží k regulaci vody v řekách,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jako zásobárny pitné vody,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k výrobě elektrické energie.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16" descr="800px-Rozmberk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484784"/>
            <a:ext cx="3024336" cy="2268252"/>
          </a:xfrm>
          <a:prstGeom prst="rect">
            <a:avLst/>
          </a:prstGeom>
        </p:spPr>
      </p:pic>
      <p:pic>
        <p:nvPicPr>
          <p:cNvPr id="7" name="Zástupný symbol pro obsah 4" descr="80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933056"/>
            <a:ext cx="3340800" cy="221745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4400" b="1" dirty="0" smtClean="0">
                <a:solidFill>
                  <a:srgbClr val="058FAF"/>
                </a:solidFill>
                <a:latin typeface="Times New Roman" pitchFamily="18" charset="0"/>
                <a:cs typeface="Times New Roman" pitchFamily="18" charset="0"/>
              </a:rPr>
              <a:t>hádanky – KDO JSEM?</a:t>
            </a:r>
            <a:endParaRPr lang="cs-CZ" sz="4400" b="1" dirty="0">
              <a:solidFill>
                <a:srgbClr val="058FA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496944" cy="5349208"/>
          </a:xfrm>
        </p:spPr>
        <p:txBody>
          <a:bodyPr/>
          <a:lstStyle/>
          <a:p>
            <a:pPr marL="457200" indent="-457200">
              <a:buNone/>
            </a:pPr>
            <a:r>
              <a:rPr lang="cs-CZ" dirty="0" smtClean="0"/>
              <a:t>	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1) Sloužím lidem jako zásobárna pitné vody.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PŘEHRADA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2) Vznikl jsem přehrazením potoka a mám hodně ryb.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RYBNÍK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3) Jsem přírodní vodní nádrž a mám pohádkové jméno.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ČERTOVO JEZERO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4) Jsem velký přírodní  vodní tok.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ŘEKA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5) Jsem největší český rybník.</a:t>
            </a:r>
          </a:p>
          <a:p>
            <a:pPr marL="457200" indent="-45720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ROŽMBERK</a:t>
            </a:r>
          </a:p>
          <a:p>
            <a:pPr marL="457200" indent="-457200"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Odkazy: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424936" cy="549322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MACHALA, Jakub.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&lt;http://commons.wikimedia.org/wiki/File:Pramen_Moravy_(1).JPG?uselang=cs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CHEVA.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 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&lt;http://commons.wikimedia.org/wiki/File:Dobrovodsk%C3%BD_potok.jpg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AKTRON.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&lt;http://commons.wikimedia.org/wiki/File:Modrava,_%C5%99eka.JPG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JENDA.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&lt;http://commons.wikimedia.org/wiki/File:JohannesBrahmsMoldau1.JPG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ŠJŮ.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 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&lt;http://commons.wikimedia.org/wiki/File:Povrly-Roztoky,_%C3%BAdol%C3%AD_Labe.jpg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MIAOW,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Miaow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 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&lt;http://commons.wikimedia.org/wiki/File:Berounka_River_CZ_from_Dolany_Bridge_596.jpg?uselang=cs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PALICKAP.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&lt;http://commons.wikimedia.org/wiki/File:Otrokovice,_Morava.jpg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HUHULENIK.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Dostupné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&lt;http://commons.wikimedia.org/wiki/File:%C4%8Cern%C3%A9_jezero_(4).jpg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DOKTORY.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&lt;http://commons.wikimedia.org/wiki/File:%C4%8Certovo_jezero5.JPG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JAPO.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&lt;http://commons.wikimedia.org/wiki/File:Rozmberk3.jpg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MAKAK60.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[cit.19.10.2012]. Dostupný na www:</a:t>
            </a: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&lt;http://commons.wikimedia.org/wiki/File:Pa%C5%99%C3%AD%C5%BEov_p%C5%99ehrada.JPG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ŠTIKOVÁ, V.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Já a můj svět.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Brno: Nová škola, 2008. ISBN 80-7289-097-2. s. 17</a:t>
            </a: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Vlastní 5">
      <a:dk1>
        <a:srgbClr val="1B0029"/>
      </a:dk1>
      <a:lt1>
        <a:srgbClr val="DDFBFF"/>
      </a:lt1>
      <a:dk2>
        <a:srgbClr val="2362E1"/>
      </a:dk2>
      <a:lt2>
        <a:srgbClr val="DDFBFF"/>
      </a:lt2>
      <a:accent1>
        <a:srgbClr val="2362E1"/>
      </a:accent1>
      <a:accent2>
        <a:srgbClr val="7BBCE9"/>
      </a:accent2>
      <a:accent3>
        <a:srgbClr val="2362E1"/>
      </a:accent3>
      <a:accent4>
        <a:srgbClr val="2362E1"/>
      </a:accent4>
      <a:accent5>
        <a:srgbClr val="5D63D9"/>
      </a:accent5>
      <a:accent6>
        <a:srgbClr val="131873"/>
      </a:accent6>
      <a:hlink>
        <a:srgbClr val="5D63D9"/>
      </a:hlink>
      <a:folHlink>
        <a:srgbClr val="1E002F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</TotalTime>
  <Words>411</Words>
  <Application>Microsoft Office PowerPoint</Application>
  <PresentationFormat>Předvádění na obrazovce (4:3)</PresentationFormat>
  <Paragraphs>104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VODA  V KRAJINĚ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hádanky – KDO JSEM?</vt:lpstr>
      <vt:lpstr>Odkazy: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Petra</cp:lastModifiedBy>
  <cp:revision>16</cp:revision>
  <dcterms:created xsi:type="dcterms:W3CDTF">2011-06-20T10:40:08Z</dcterms:created>
  <dcterms:modified xsi:type="dcterms:W3CDTF">2013-01-02T21:02:26Z</dcterms:modified>
</cp:coreProperties>
</file>