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7" r:id="rId9"/>
    <p:sldId id="268" r:id="rId10"/>
    <p:sldId id="271" r:id="rId11"/>
    <p:sldId id="269" r:id="rId12"/>
    <p:sldId id="260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300" dirty="0" smtClean="0">
              <a:latin typeface="Times New Roman" pitchFamily="18" charset="0"/>
              <a:cs typeface="Times New Roman" pitchFamily="18" charset="0"/>
            </a:rPr>
            <a:t>VY_12_INOVACE_01_VÝUK.M.č.28_ČLOVĚK </a:t>
          </a:r>
          <a:r>
            <a:rPr lang="cs-CZ" sz="1300" dirty="0" smtClean="0">
              <a:latin typeface="Times New Roman" pitchFamily="18" charset="0"/>
              <a:cs typeface="Times New Roman" pitchFamily="18" charset="0"/>
            </a:rPr>
            <a:t>– KOSTRA A SVALY </a:t>
          </a:r>
          <a:endParaRPr lang="cs-CZ" sz="13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1CB36DDA-EBA9-45B6-8444-E08AFCB4616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28                                             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DATUM: 5. 6. 2012 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B39E46C-0E9F-4841-82F0-3817FEB627A5}" type="parTrans" cxnId="{1402046F-9DF7-4D3E-993B-E7DB66DD1AFA}">
      <dgm:prSet/>
      <dgm:spPr/>
      <dgm:t>
        <a:bodyPr/>
        <a:lstStyle/>
        <a:p>
          <a:endParaRPr lang="cs-CZ"/>
        </a:p>
      </dgm:t>
    </dgm:pt>
    <dgm:pt modelId="{05641B24-12BA-4F74-8407-0DBA25D9AF20}" type="sibTrans" cxnId="{1402046F-9DF7-4D3E-993B-E7DB66DD1AFA}">
      <dgm:prSet/>
      <dgm:spPr/>
      <dgm:t>
        <a:bodyPr/>
        <a:lstStyle/>
        <a:p>
          <a:endParaRPr lang="cs-CZ"/>
        </a:p>
      </dgm:t>
    </dgm:pt>
    <dgm:pt modelId="{94A3F4E0-3E13-43C8-A3C0-31431F932CE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8B28535-C587-44AA-8D21-66C96E68A326}" type="parTrans" cxnId="{652D8955-2A2E-4BB0-A952-CA8406AC73B6}">
      <dgm:prSet/>
      <dgm:spPr/>
      <dgm:t>
        <a:bodyPr/>
        <a:lstStyle/>
        <a:p>
          <a:endParaRPr lang="cs-CZ"/>
        </a:p>
      </dgm:t>
    </dgm:pt>
    <dgm:pt modelId="{DC8032C4-0424-4357-B1F3-A41E9902CE3E}" type="sibTrans" cxnId="{652D8955-2A2E-4BB0-A952-CA8406AC73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EC212079-0F66-4693-B16E-EBF26470840B}" type="pres">
      <dgm:prSet presAssocID="{94A3F4E0-3E13-43C8-A3C0-31431F932CEF}" presName="vertSpace3" presStyleLbl="node1" presStyleIdx="1" presStyleCnt="7"/>
      <dgm:spPr/>
    </dgm:pt>
    <dgm:pt modelId="{3F51A46E-527A-4B62-B18A-6F44F274EE7D}" type="pres">
      <dgm:prSet presAssocID="{94A3F4E0-3E13-43C8-A3C0-31431F932CEF}" presName="circle3" presStyleLbl="node1" presStyleIdx="2" presStyleCnt="7"/>
      <dgm:spPr/>
    </dgm:pt>
    <dgm:pt modelId="{C6B49653-C753-4E1E-B85B-1F49018DB98E}" type="pres">
      <dgm:prSet presAssocID="{94A3F4E0-3E13-43C8-A3C0-31431F932CEF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 custLinFactNeighborX="1177"/>
      <dgm:spPr/>
      <dgm:t>
        <a:bodyPr/>
        <a:lstStyle/>
        <a:p>
          <a:endParaRPr lang="cs-CZ"/>
        </a:p>
      </dgm:t>
    </dgm:pt>
    <dgm:pt modelId="{016C813C-B427-4393-9012-319D720072C9}" type="pres">
      <dgm:prSet presAssocID="{1CB36DDA-EBA9-45B6-8444-E08AFCB46169}" presName="vertSpace6" presStyleLbl="node1" presStyleIdx="4" presStyleCnt="7"/>
      <dgm:spPr/>
    </dgm:pt>
    <dgm:pt modelId="{5B44783E-11E4-4FF9-861A-6B4CC30805DC}" type="pres">
      <dgm:prSet presAssocID="{1CB36DDA-EBA9-45B6-8444-E08AFCB46169}" presName="circle6" presStyleLbl="node1" presStyleIdx="5" presStyleCnt="7"/>
      <dgm:spPr/>
    </dgm:pt>
    <dgm:pt modelId="{199F799C-1203-417A-95AE-084F4A1F705E}" type="pres">
      <dgm:prSet presAssocID="{1CB36DDA-EBA9-45B6-8444-E08AFCB46169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6C30EC-3DC8-4B60-8CBF-28EEA91E77E1}" type="pres">
      <dgm:prSet presAssocID="{94A3F4E0-3E13-43C8-A3C0-31431F932CEF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F7092A-A232-406D-9BFB-C034A7A11637}" type="pres">
      <dgm:prSet presAssocID="{1CB36DDA-EBA9-45B6-8444-E08AFCB46169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DA81BC-F142-43F0-9C98-D82CB30B6B1C}" type="presOf" srcId="{72B33D66-C59B-4357-86FB-5666B5717235}" destId="{7C4AD32E-8671-4890-82C2-2165103BFA9B}" srcOrd="1" destOrd="0" presId="urn:microsoft.com/office/officeart/2005/8/layout/target3"/>
    <dgm:cxn modelId="{760F3429-C961-43DF-A01C-133FB4AB1115}" type="presOf" srcId="{76DC6A11-8AC8-4DB7-A29E-42D5B50B4D1D}" destId="{0FFD6A90-B6CB-4D96-B983-822E62E3179E}" srcOrd="1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3C0ABDED-94A1-4DE2-B414-01B1EBFD6E3B}" type="presOf" srcId="{72B33D66-C59B-4357-86FB-5666B5717235}" destId="{5F6B3ADF-CAFD-426F-A916-28B789A40C77}" srcOrd="0" destOrd="0" presId="urn:microsoft.com/office/officeart/2005/8/layout/target3"/>
    <dgm:cxn modelId="{1D3E3EAA-63BB-451A-A9C6-D5D949B1BCB8}" type="presOf" srcId="{94A3F4E0-3E13-43C8-A3C0-31431F932CEF}" destId="{FF6C30EC-3DC8-4B60-8CBF-28EEA91E77E1}" srcOrd="1" destOrd="0" presId="urn:microsoft.com/office/officeart/2005/8/layout/target3"/>
    <dgm:cxn modelId="{EEB44E92-6462-4FD7-ACE4-6030DC2AC525}" type="presOf" srcId="{E2436206-2898-4DB5-8D8A-B9F47B4645B4}" destId="{19990610-05FE-41EC-8404-0184EEE06084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93ECDAEC-4248-4450-A353-8CA206A62915}" type="presOf" srcId="{1CB36DDA-EBA9-45B6-8444-E08AFCB46169}" destId="{199F799C-1203-417A-95AE-084F4A1F705E}" srcOrd="0" destOrd="0" presId="urn:microsoft.com/office/officeart/2005/8/layout/target3"/>
    <dgm:cxn modelId="{1402046F-9DF7-4D3E-993B-E7DB66DD1AFA}" srcId="{757F3AB3-0718-4624-B441-E567A8F0AB56}" destId="{1CB36DDA-EBA9-45B6-8444-E08AFCB46169}" srcOrd="5" destOrd="0" parTransId="{EB39E46C-0E9F-4841-82F0-3817FEB627A5}" sibTransId="{05641B24-12BA-4F74-8407-0DBA25D9AF20}"/>
    <dgm:cxn modelId="{BA7B1644-9029-4CFE-AE0C-6B81143C9E62}" type="presOf" srcId="{94A3F4E0-3E13-43C8-A3C0-31431F932CEF}" destId="{C6B49653-C753-4E1E-B85B-1F49018DB98E}" srcOrd="0" destOrd="0" presId="urn:microsoft.com/office/officeart/2005/8/layout/target3"/>
    <dgm:cxn modelId="{4F8F5FEC-0836-4876-9A27-2321A2857AD3}" type="presOf" srcId="{D1D4F407-5343-4D3F-B5B9-D407B03CAEB4}" destId="{AED2198E-93D5-4001-81B4-73124B309672}" srcOrd="1" destOrd="0" presId="urn:microsoft.com/office/officeart/2005/8/layout/target3"/>
    <dgm:cxn modelId="{6A10C1EC-0F1A-4049-ACB5-568801788E4D}" type="presOf" srcId="{D1B46980-6531-4606-95E6-44980827E919}" destId="{5F715220-1FEB-4446-97CB-8A49E5631AB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91DD2C08-946A-4D00-BF2B-3C00C59D4000}" type="presOf" srcId="{1CB36DDA-EBA9-45B6-8444-E08AFCB46169}" destId="{19F7092A-A232-406D-9BFB-C034A7A11637}" srcOrd="1" destOrd="0" presId="urn:microsoft.com/office/officeart/2005/8/layout/target3"/>
    <dgm:cxn modelId="{652D8955-2A2E-4BB0-A952-CA8406AC73B6}" srcId="{757F3AB3-0718-4624-B441-E567A8F0AB56}" destId="{94A3F4E0-3E13-43C8-A3C0-31431F932CEF}" srcOrd="2" destOrd="0" parTransId="{F8B28535-C587-44AA-8D21-66C96E68A326}" sibTransId="{DC8032C4-0424-4357-B1F3-A41E9902CE3E}"/>
    <dgm:cxn modelId="{BD9E9B32-695F-4045-AE8C-297ADAC228CB}" type="presOf" srcId="{76DC6A11-8AC8-4DB7-A29E-42D5B50B4D1D}" destId="{E1FA41E1-991D-4A2A-A03A-12188821055B}" srcOrd="0" destOrd="0" presId="urn:microsoft.com/office/officeart/2005/8/layout/target3"/>
    <dgm:cxn modelId="{B33E971F-64A5-4DED-B955-BC9637A55B8B}" type="presOf" srcId="{757F3AB3-0718-4624-B441-E567A8F0AB56}" destId="{333A1088-737F-45CB-B68E-254E46348037}" srcOrd="0" destOrd="0" presId="urn:microsoft.com/office/officeart/2005/8/layout/target3"/>
    <dgm:cxn modelId="{7B73BBE7-AE75-4269-94D3-C8C906994FA5}" type="presOf" srcId="{D1B46980-6531-4606-95E6-44980827E919}" destId="{1718285D-8093-4B3A-A8E4-BCF6739531B2}" srcOrd="0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5C799B7A-5481-49B7-995E-7DE604A8CC9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922A0D91-EFBE-4908-87FA-7F1593AB4A98}" type="presOf" srcId="{E2436206-2898-4DB5-8D8A-B9F47B4645B4}" destId="{8BE57540-5DE5-4578-9B32-7A7668305C63}" srcOrd="0" destOrd="0" presId="urn:microsoft.com/office/officeart/2005/8/layout/target3"/>
    <dgm:cxn modelId="{ABFFD087-B1AD-4FAB-B122-2C700CDF1B53}" type="presParOf" srcId="{333A1088-737F-45CB-B68E-254E46348037}" destId="{F5ABB229-8D3B-4694-996A-96F23CF14429}" srcOrd="0" destOrd="0" presId="urn:microsoft.com/office/officeart/2005/8/layout/target3"/>
    <dgm:cxn modelId="{9A74C8D7-0B91-4E8B-9D5C-16F50FEAEFC6}" type="presParOf" srcId="{333A1088-737F-45CB-B68E-254E46348037}" destId="{F41139FD-01EE-4571-8B17-4FB00FC51163}" srcOrd="1" destOrd="0" presId="urn:microsoft.com/office/officeart/2005/8/layout/target3"/>
    <dgm:cxn modelId="{3B06B300-CB59-446C-8EAF-C62FB18951FD}" type="presParOf" srcId="{333A1088-737F-45CB-B68E-254E46348037}" destId="{D005CE8C-CC26-4C3E-AC11-E15060ECD759}" srcOrd="2" destOrd="0" presId="urn:microsoft.com/office/officeart/2005/8/layout/target3"/>
    <dgm:cxn modelId="{6D2F90D7-34D2-4A7E-8BDC-B89166729EE5}" type="presParOf" srcId="{333A1088-737F-45CB-B68E-254E46348037}" destId="{8C3A2C53-BD20-40ED-8DB5-24B1422B186E}" srcOrd="3" destOrd="0" presId="urn:microsoft.com/office/officeart/2005/8/layout/target3"/>
    <dgm:cxn modelId="{D8A27EF5-8E50-417F-B618-EAFD0EA1B231}" type="presParOf" srcId="{333A1088-737F-45CB-B68E-254E46348037}" destId="{E46E6E87-3218-4932-9C0B-76682E2EA19F}" srcOrd="4" destOrd="0" presId="urn:microsoft.com/office/officeart/2005/8/layout/target3"/>
    <dgm:cxn modelId="{72E734B7-A599-4575-A706-F45133D88A38}" type="presParOf" srcId="{333A1088-737F-45CB-B68E-254E46348037}" destId="{5F6B3ADF-CAFD-426F-A916-28B789A40C77}" srcOrd="5" destOrd="0" presId="urn:microsoft.com/office/officeart/2005/8/layout/target3"/>
    <dgm:cxn modelId="{8B9B3E09-4030-47D3-ADB7-C62E911E7A25}" type="presParOf" srcId="{333A1088-737F-45CB-B68E-254E46348037}" destId="{EC212079-0F66-4693-B16E-EBF26470840B}" srcOrd="6" destOrd="0" presId="urn:microsoft.com/office/officeart/2005/8/layout/target3"/>
    <dgm:cxn modelId="{17929DF0-E3CF-46C7-9E73-9627B25BBD7B}" type="presParOf" srcId="{333A1088-737F-45CB-B68E-254E46348037}" destId="{3F51A46E-527A-4B62-B18A-6F44F274EE7D}" srcOrd="7" destOrd="0" presId="urn:microsoft.com/office/officeart/2005/8/layout/target3"/>
    <dgm:cxn modelId="{023AC721-8703-4567-BFFF-050BDD046983}" type="presParOf" srcId="{333A1088-737F-45CB-B68E-254E46348037}" destId="{C6B49653-C753-4E1E-B85B-1F49018DB98E}" srcOrd="8" destOrd="0" presId="urn:microsoft.com/office/officeart/2005/8/layout/target3"/>
    <dgm:cxn modelId="{93C9263E-A05E-4A2C-B102-2C94000839FB}" type="presParOf" srcId="{333A1088-737F-45CB-B68E-254E46348037}" destId="{350C823F-B06A-4F1C-8FE4-9AEFA3FD3586}" srcOrd="9" destOrd="0" presId="urn:microsoft.com/office/officeart/2005/8/layout/target3"/>
    <dgm:cxn modelId="{F42437A4-628E-4477-A88E-281D406204BA}" type="presParOf" srcId="{333A1088-737F-45CB-B68E-254E46348037}" destId="{7597B9C5-F88C-458C-88DB-07AE1B1D3B12}" srcOrd="10" destOrd="0" presId="urn:microsoft.com/office/officeart/2005/8/layout/target3"/>
    <dgm:cxn modelId="{2A377C51-3543-4D57-9FE6-D8B962A2EB8B}" type="presParOf" srcId="{333A1088-737F-45CB-B68E-254E46348037}" destId="{E1FA41E1-991D-4A2A-A03A-12188821055B}" srcOrd="11" destOrd="0" presId="urn:microsoft.com/office/officeart/2005/8/layout/target3"/>
    <dgm:cxn modelId="{9302F114-4D51-4C66-AFEA-7CFBF0EBCCAA}" type="presParOf" srcId="{333A1088-737F-45CB-B68E-254E46348037}" destId="{E9F66E8D-4F34-476B-B283-C833EAAC8CA6}" srcOrd="12" destOrd="0" presId="urn:microsoft.com/office/officeart/2005/8/layout/target3"/>
    <dgm:cxn modelId="{71B43EE6-6768-4B88-A909-ED732FC803DD}" type="presParOf" srcId="{333A1088-737F-45CB-B68E-254E46348037}" destId="{A66EACA9-A844-43AB-914C-A917ED03A791}" srcOrd="13" destOrd="0" presId="urn:microsoft.com/office/officeart/2005/8/layout/target3"/>
    <dgm:cxn modelId="{B7CA753C-7788-4BD6-84DB-70D01FC99C36}" type="presParOf" srcId="{333A1088-737F-45CB-B68E-254E46348037}" destId="{8BE57540-5DE5-4578-9B32-7A7668305C63}" srcOrd="14" destOrd="0" presId="urn:microsoft.com/office/officeart/2005/8/layout/target3"/>
    <dgm:cxn modelId="{142BEC54-C8D3-416F-AC35-01638195F170}" type="presParOf" srcId="{333A1088-737F-45CB-B68E-254E46348037}" destId="{016C813C-B427-4393-9012-319D720072C9}" srcOrd="15" destOrd="0" presId="urn:microsoft.com/office/officeart/2005/8/layout/target3"/>
    <dgm:cxn modelId="{E1D979BC-C20C-4F00-B295-98F0AA4C0BC9}" type="presParOf" srcId="{333A1088-737F-45CB-B68E-254E46348037}" destId="{5B44783E-11E4-4FF9-861A-6B4CC30805DC}" srcOrd="16" destOrd="0" presId="urn:microsoft.com/office/officeart/2005/8/layout/target3"/>
    <dgm:cxn modelId="{8AB5031E-39A1-40D2-AA71-9ABC0468A85C}" type="presParOf" srcId="{333A1088-737F-45CB-B68E-254E46348037}" destId="{199F799C-1203-417A-95AE-084F4A1F705E}" srcOrd="17" destOrd="0" presId="urn:microsoft.com/office/officeart/2005/8/layout/target3"/>
    <dgm:cxn modelId="{079E23F1-88D4-4DC9-B10A-E239723F71B1}" type="presParOf" srcId="{333A1088-737F-45CB-B68E-254E46348037}" destId="{C1EAB19C-9A6E-453B-BCC2-6BDB314314DB}" srcOrd="18" destOrd="0" presId="urn:microsoft.com/office/officeart/2005/8/layout/target3"/>
    <dgm:cxn modelId="{6F8F6FD9-8358-4BE2-8FE2-B67CD3CB3058}" type="presParOf" srcId="{333A1088-737F-45CB-B68E-254E46348037}" destId="{37FC71D3-B945-4AB4-A8CB-650B1A9EE00B}" srcOrd="19" destOrd="0" presId="urn:microsoft.com/office/officeart/2005/8/layout/target3"/>
    <dgm:cxn modelId="{16212A15-A3AF-470C-8E9B-80D5A9775EAC}" type="presParOf" srcId="{333A1088-737F-45CB-B68E-254E46348037}" destId="{1718285D-8093-4B3A-A8E4-BCF6739531B2}" srcOrd="20" destOrd="0" presId="urn:microsoft.com/office/officeart/2005/8/layout/target3"/>
    <dgm:cxn modelId="{C3BA8175-58B4-44B0-AC2D-69DB4DC67E80}" type="presParOf" srcId="{333A1088-737F-45CB-B68E-254E46348037}" destId="{AED2198E-93D5-4001-81B4-73124B309672}" srcOrd="21" destOrd="0" presId="urn:microsoft.com/office/officeart/2005/8/layout/target3"/>
    <dgm:cxn modelId="{969D92BE-EFE7-42F6-91EB-ACA3CF2801CE}" type="presParOf" srcId="{333A1088-737F-45CB-B68E-254E46348037}" destId="{7C4AD32E-8671-4890-82C2-2165103BFA9B}" srcOrd="22" destOrd="0" presId="urn:microsoft.com/office/officeart/2005/8/layout/target3"/>
    <dgm:cxn modelId="{19E6B7BD-580E-4C6A-A5CC-AB346F3A84F6}" type="presParOf" srcId="{333A1088-737F-45CB-B68E-254E46348037}" destId="{FF6C30EC-3DC8-4B60-8CBF-28EEA91E77E1}" srcOrd="23" destOrd="0" presId="urn:microsoft.com/office/officeart/2005/8/layout/target3"/>
    <dgm:cxn modelId="{C9AEB3F7-00B1-4F82-95F6-D45485170310}" type="presParOf" srcId="{333A1088-737F-45CB-B68E-254E46348037}" destId="{0FFD6A90-B6CB-4D96-B983-822E62E3179E}" srcOrd="24" destOrd="0" presId="urn:microsoft.com/office/officeart/2005/8/layout/target3"/>
    <dgm:cxn modelId="{E66FE2CC-92AC-46B4-96A3-7E14B0B7BA0B}" type="presParOf" srcId="{333A1088-737F-45CB-B68E-254E46348037}" destId="{19990610-05FE-41EC-8404-0184EEE06084}" srcOrd="25" destOrd="0" presId="urn:microsoft.com/office/officeart/2005/8/layout/target3"/>
    <dgm:cxn modelId="{CC56FACA-680A-4FF1-AA78-9A98E7D36238}" type="presParOf" srcId="{333A1088-737F-45CB-B68E-254E46348037}" destId="{19F7092A-A232-406D-9BFB-C034A7A11637}" srcOrd="26" destOrd="0" presId="urn:microsoft.com/office/officeart/2005/8/layout/target3"/>
    <dgm:cxn modelId="{1109DE4B-6F5F-44A7-9641-AE9B360B9DD2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354" y="0"/>
          <a:ext cx="758312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354" y="0"/>
        <a:ext cx="7583127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7583127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83127" cy="254771"/>
      </dsp:txXfrm>
    </dsp:sp>
    <dsp:sp modelId="{3F51A46E-527A-4B62-B18A-6F44F274EE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6B49653-C753-4E1E-B85B-1F49018DB98E}">
      <dsp:nvSpPr>
        <dsp:cNvPr id="0" name=""/>
        <dsp:cNvSpPr/>
      </dsp:nvSpPr>
      <dsp:spPr>
        <a:xfrm>
          <a:off x="1273857" y="509542"/>
          <a:ext cx="7583127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83127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7583127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83127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7583127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300" kern="1200" dirty="0" smtClean="0">
              <a:latin typeface="Times New Roman" pitchFamily="18" charset="0"/>
              <a:cs typeface="Times New Roman" pitchFamily="18" charset="0"/>
            </a:rPr>
            <a:t>VY_12_INOVACE_01_VÝUK.M.č.28_ČLOVĚK </a:t>
          </a:r>
          <a:r>
            <a:rPr lang="cs-CZ" sz="1300" kern="1200" dirty="0" smtClean="0">
              <a:latin typeface="Times New Roman" pitchFamily="18" charset="0"/>
              <a:cs typeface="Times New Roman" pitchFamily="18" charset="0"/>
            </a:rPr>
            <a:t>– KOSTRA A SVALY </a:t>
          </a:r>
          <a:endParaRPr lang="cs-CZ" sz="13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83127" cy="254771"/>
      </dsp:txXfrm>
    </dsp:sp>
    <dsp:sp modelId="{5B44783E-11E4-4FF9-861A-6B4CC30805D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99F799C-1203-417A-95AE-084F4A1F705E}">
      <dsp:nvSpPr>
        <dsp:cNvPr id="0" name=""/>
        <dsp:cNvSpPr/>
      </dsp:nvSpPr>
      <dsp:spPr>
        <a:xfrm>
          <a:off x="1273857" y="1273857"/>
          <a:ext cx="7583127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28                                             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DATUM: 5. 6. 2012 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83127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7583127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83127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65B66D-0707-4566-A825-5FE81E5E2C41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290FF2-746A-4918-B7D4-941181C3B9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04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7BC406-9C94-4BA6-85D4-79A47BC65A6E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9CF8519-6707-4520-BF49-AE0372707F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c/c2/Human_skeleton_front.svg_-_no_labels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Lidska_kostra_p%C5%99edek_cz.svg&amp;page=1" TargetMode="External"/><Relationship Id="rId7" Type="http://schemas.openxmlformats.org/officeDocument/2006/relationships/hyperlink" Target="http://cs.wikipedia.org/wiki/Soubor:Gray_111_-_Vertebral_column-coloured.png" TargetMode="External"/><Relationship Id="rId2" Type="http://schemas.openxmlformats.org/officeDocument/2006/relationships/hyperlink" Target="http://commons.wikimedia.org/w/index.php?title=File:Human_skeleton_front.svg_-_no_labels.svg&amp;page=1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Gray188.png" TargetMode="External"/><Relationship Id="rId5" Type="http://schemas.openxmlformats.org/officeDocument/2006/relationships/hyperlink" Target="http://cs.wikipedia.org/wiki/Soubor:Gray190.png" TargetMode="External"/><Relationship Id="rId4" Type="http://schemas.openxmlformats.org/officeDocument/2006/relationships/hyperlink" Target="http://cs.wikipedia.org/wiki/Soubor:Scapula_ant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title=File:Scheme_human_hand_bones-en.svg&amp;page=1" TargetMode="External"/><Relationship Id="rId7" Type="http://schemas.openxmlformats.org/officeDocument/2006/relationships/hyperlink" Target="http://cs.wikipedia.org/wiki/Soubor:Muscles_anterior_labeled.png" TargetMode="External"/><Relationship Id="rId2" Type="http://schemas.openxmlformats.org/officeDocument/2006/relationships/hyperlink" Target="http://cs.wikipedia.org/w/index.php?title=Soubor:Human_arm_bones_diagram.svg&amp;page=1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Gray410.png" TargetMode="External"/><Relationship Id="rId5" Type="http://schemas.openxmlformats.org/officeDocument/2006/relationships/hyperlink" Target="http://cs.wikipedia.org/w/index.php?title=Soubor:Musculi_coli_sternocleidomastoideus.svg&amp;page=1" TargetMode="External"/><Relationship Id="rId4" Type="http://schemas.openxmlformats.org/officeDocument/2006/relationships/hyperlink" Target="http://cs.wikipedia.org/wiki/Soubor:Gray244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55083638"/>
              </p:ext>
            </p:extLst>
          </p:nvPr>
        </p:nvGraphicFramePr>
        <p:xfrm>
          <a:off x="179512" y="1484784"/>
          <a:ext cx="885698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149080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437112"/>
            <a:ext cx="698477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Prezentace je určena k využití v hodinách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Prvouky ve 3.ročníku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 výuce kapitoly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Zdraví, Žijeme zdravě.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Prezentace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zaměřena na seznámení žáků se svaly a částmi kostry – lebkou, páteří a kostrou hrudníku, kostrou horních a dolních končetin. Žáci se prezentace aktivně účastní, získávají nové vědomosti a  vyhledávají další informace v encyklopediích. V opakovací části v závěru prezentace si ověří svoje znalosti a upevní je tak.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2237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988840"/>
            <a:ext cx="6192688" cy="2016224"/>
          </a:xfrm>
        </p:spPr>
        <p:txBody>
          <a:bodyPr/>
          <a:lstStyle/>
          <a:p>
            <a:r>
              <a:rPr lang="cs-CZ" sz="6600" dirty="0" smtClean="0">
                <a:solidFill>
                  <a:schemeClr val="accent6">
                    <a:lumMod val="50000"/>
                  </a:schemeClr>
                </a:solidFill>
              </a:rPr>
              <a:t>Člověk – </a:t>
            </a:r>
            <a:br>
              <a:rPr lang="cs-CZ" sz="66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6600" dirty="0" smtClean="0">
                <a:solidFill>
                  <a:schemeClr val="accent6">
                    <a:lumMod val="50000"/>
                  </a:schemeClr>
                </a:solidFill>
              </a:rPr>
              <a:t>kostra a svaly</a:t>
            </a:r>
            <a:endParaRPr lang="cs-CZ" sz="66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801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2132856"/>
            <a:ext cx="5184576" cy="460851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tvoří oporu lidského </a:t>
            </a:r>
            <a:r>
              <a:rPr lang="cs-CZ" sz="2800" dirty="0" smtClean="0"/>
              <a:t>těla</a:t>
            </a:r>
            <a:endParaRPr lang="cs-CZ" sz="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spolu se svaly umožňuje </a:t>
            </a:r>
            <a:r>
              <a:rPr lang="cs-CZ" sz="2800" dirty="0" smtClean="0"/>
              <a:t>pohyb</a:t>
            </a:r>
            <a:endParaRPr lang="cs-CZ" sz="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je složena z jednotlivých </a:t>
            </a:r>
            <a:r>
              <a:rPr lang="cs-CZ" sz="2800" dirty="0" smtClean="0"/>
              <a:t>kostí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začíná se formovat u embrya již v šesti týdnech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proces kostnatění se nazývá osifikace, probíhá zhruba do 21 let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4032448" cy="1224136"/>
          </a:xfrm>
        </p:spPr>
        <p:txBody>
          <a:bodyPr/>
          <a:lstStyle/>
          <a:p>
            <a:r>
              <a:rPr lang="cs-CZ" dirty="0"/>
              <a:t>Kostra</a:t>
            </a:r>
          </a:p>
        </p:txBody>
      </p:sp>
      <p:pic>
        <p:nvPicPr>
          <p:cNvPr id="2052" name="Picture 4" descr="File:Human skeleton front.svg - no label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9211"/>
            <a:ext cx="3311224" cy="6398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5573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67544" y="2636912"/>
            <a:ext cx="5328592" cy="3600400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kostí,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chrupavek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a vazů, které tvoří pevnou a přitom pohyblivou oporu těla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na kosti se upínají svaly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251520" y="1003796"/>
            <a:ext cx="5544616" cy="1008112"/>
          </a:xfrm>
        </p:spPr>
        <p:txBody>
          <a:bodyPr/>
          <a:lstStyle/>
          <a:p>
            <a:r>
              <a:rPr lang="cs-CZ" sz="4000" dirty="0" smtClean="0"/>
              <a:t>kostra se skládá z: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095500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060" r="51287"/>
          <a:stretch/>
        </p:blipFill>
        <p:spPr bwMode="auto">
          <a:xfrm rot="5400000">
            <a:off x="5938841" y="3649071"/>
            <a:ext cx="2850790" cy="2128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87825" y="2917109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plochá kost lopatky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3" y="6218754"/>
            <a:ext cx="2095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chrupavka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465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539552" y="1484784"/>
            <a:ext cx="8136904" cy="2520280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kosti lebky jsou ploché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vytváří pevné pouzdro pro mozek a některé smyslové orgány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kosti obličejové části obklopují začátek trávicího a dýchacího ústrojí (ústa a nos)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404665"/>
            <a:ext cx="7175351" cy="1008112"/>
          </a:xfrm>
        </p:spPr>
        <p:txBody>
          <a:bodyPr/>
          <a:lstStyle/>
          <a:p>
            <a:r>
              <a:rPr lang="cs-CZ" dirty="0" smtClean="0"/>
              <a:t>Lidská lebka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908335"/>
            <a:ext cx="2747714" cy="2830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96458"/>
            <a:ext cx="2648095" cy="2453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541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1997098"/>
            <a:ext cx="7201176" cy="424021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/>
              <a:t>představují osu těla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/>
              <a:t>jsou pevným bodem pro pohyb končetin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/>
              <a:t>tvoří ochranu zranitelných orgánů (srdce, plic, žaludku, ledvin)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/>
              <a:t>páteř </a:t>
            </a:r>
          </a:p>
          <a:p>
            <a:r>
              <a:rPr lang="cs-CZ" sz="3000" dirty="0" smtClean="0"/>
              <a:t>   – umožňuje vzpřímenou chůzi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- je zde uložena mícha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- je tvořena obratli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23528" y="260649"/>
            <a:ext cx="8568952" cy="1440160"/>
          </a:xfrm>
        </p:spPr>
        <p:txBody>
          <a:bodyPr/>
          <a:lstStyle/>
          <a:p>
            <a:r>
              <a:rPr lang="cs-CZ" dirty="0" smtClean="0"/>
              <a:t>Páteř a kostra hrudníku </a:t>
            </a:r>
            <a:r>
              <a:rPr lang="cs-CZ" sz="3200" dirty="0" smtClean="0"/>
              <a:t>– osová kostra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616596"/>
            <a:ext cx="1474006" cy="5058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196" y="3789039"/>
            <a:ext cx="20955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509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1628800"/>
            <a:ext cx="8640959" cy="244827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paže se vyvinula jako jedinečná a všestranná končetina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je schopna i složitých pokynů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skládá se z: pletence horní končetiny (lopatka a klíční kost) a volné horní končetiny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404665"/>
            <a:ext cx="8208912" cy="1224136"/>
          </a:xfrm>
        </p:spPr>
        <p:txBody>
          <a:bodyPr/>
          <a:lstStyle/>
          <a:p>
            <a:r>
              <a:rPr lang="cs-CZ" dirty="0" smtClean="0"/>
              <a:t>Kostra horní končetiny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3895644"/>
            <a:ext cx="3168351" cy="277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919169"/>
            <a:ext cx="1944216" cy="2455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787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11560" y="2060848"/>
            <a:ext cx="5760640" cy="2664297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nese veškerou váhu těla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tvoří ji pánev a volná končetina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při chůzi se podložky dotýká celá noha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302788" y="476672"/>
            <a:ext cx="8352928" cy="1224136"/>
          </a:xfrm>
        </p:spPr>
        <p:txBody>
          <a:bodyPr/>
          <a:lstStyle/>
          <a:p>
            <a:r>
              <a:rPr lang="cs-CZ" dirty="0"/>
              <a:t>Kostra </a:t>
            </a:r>
            <a:r>
              <a:rPr lang="cs-CZ" dirty="0" smtClean="0"/>
              <a:t>dolní </a:t>
            </a:r>
            <a:r>
              <a:rPr lang="cs-CZ" dirty="0"/>
              <a:t>končetiny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052" y="1844824"/>
            <a:ext cx="1781663" cy="4781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62574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stehenní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895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654723"/>
            <a:ext cx="6192688" cy="4222549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umožňují nám aktivní pohyb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jsou tvořeny svalovou tkání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tvoří svalovou soustavu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upínají se na kostru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máme asi 600 svalů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tvoří 30-50</a:t>
            </a:r>
            <a:r>
              <a:rPr lang="en-US" sz="2800" dirty="0" smtClean="0"/>
              <a:t>%</a:t>
            </a:r>
            <a:r>
              <a:rPr lang="cs-CZ" sz="2800" dirty="0" smtClean="0"/>
              <a:t> hmotnosti lidského těla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3322371" cy="1232814"/>
          </a:xfrm>
        </p:spPr>
        <p:txBody>
          <a:bodyPr/>
          <a:lstStyle/>
          <a:p>
            <a:r>
              <a:rPr lang="cs-CZ" dirty="0" smtClean="0"/>
              <a:t>Svaly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70" b="98396" l="10000" r="96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045" y="4077072"/>
            <a:ext cx="2814598" cy="239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68760"/>
            <a:ext cx="2160240" cy="2644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276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23528" y="309317"/>
            <a:ext cx="5328592" cy="6192688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některé svaly či svalové skupiny lze ovládat naší </a:t>
            </a:r>
            <a:r>
              <a:rPr lang="cs-CZ" sz="2800" dirty="0" smtClean="0"/>
              <a:t>vůlí (jazyk, svaly končetin)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existují </a:t>
            </a:r>
            <a:r>
              <a:rPr lang="cs-CZ" sz="2800" dirty="0"/>
              <a:t>i svaly, které ovládat </a:t>
            </a:r>
            <a:r>
              <a:rPr lang="cs-CZ" sz="2800" dirty="0" smtClean="0"/>
              <a:t>nemůžeme (tvoří stěny orgánů: žaludek, střevo)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zvláštním </a:t>
            </a:r>
            <a:r>
              <a:rPr lang="cs-CZ" sz="2800" dirty="0"/>
              <a:t>typem svalového orgánu je srdce a srdeční </a:t>
            </a:r>
            <a:r>
              <a:rPr lang="cs-CZ" sz="2800" dirty="0" smtClean="0"/>
              <a:t>svalovina (umožňuje pravidelné stahy srdce)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nejrychlejším svalem v lidském těle je oční sval, díky němuž mrkají </a:t>
            </a:r>
            <a:r>
              <a:rPr lang="cs-CZ" sz="2800" dirty="0" smtClean="0"/>
              <a:t>víčka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745" y="46511"/>
            <a:ext cx="3962400" cy="671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6858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23528" y="1700808"/>
            <a:ext cx="8352928" cy="4968552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Pohyb těla nám umožňuje: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kostra a svaly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Kostra je složena: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z kostí, chrupavek a vazů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Vzpřímeně chodíme díky: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páteři a kostře hrudníku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Která část kostry nese veškerou váhu těla?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kostra dolní končetiny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Kolik je asi v našem těle svalů? Kolik </a:t>
            </a:r>
            <a:r>
              <a:rPr lang="en-US" sz="2000" dirty="0" smtClean="0"/>
              <a:t>%</a:t>
            </a:r>
            <a:r>
              <a:rPr lang="cs-CZ" sz="2000" dirty="0" smtClean="0"/>
              <a:t> naší váhy tvoří?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asi 600 svalů, tvoří 30-50</a:t>
            </a:r>
            <a:r>
              <a:rPr lang="en-US" sz="2000" dirty="0" smtClean="0"/>
              <a:t>%</a:t>
            </a:r>
            <a:r>
              <a:rPr lang="cs-CZ" sz="2000" dirty="0" smtClean="0"/>
              <a:t> naší váhy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Jak se jmenuje svalovina umožňující pravidelné stahy srdce?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srdeční svalovina</a:t>
            </a:r>
          </a:p>
          <a:p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2" y="332657"/>
            <a:ext cx="8208912" cy="936104"/>
          </a:xfrm>
        </p:spPr>
        <p:txBody>
          <a:bodyPr/>
          <a:lstStyle/>
          <a:p>
            <a:r>
              <a:rPr lang="cs-CZ" sz="4400" dirty="0" smtClean="0"/>
              <a:t>Zopakuj si: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8725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11560" y="1628800"/>
            <a:ext cx="8064896" cy="4968552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HÄGGSTRÖM, </a:t>
            </a:r>
            <a:r>
              <a:rPr lang="cs-CZ" sz="1600" dirty="0" err="1" smtClean="0"/>
              <a:t>Mikael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[online]. [cit. 11.11.2012]. Dostupný na WWW: </a:t>
            </a:r>
            <a:r>
              <a:rPr lang="cs-CZ" sz="1600" dirty="0" smtClean="0">
                <a:hlinkClick r:id="rId2"/>
              </a:rPr>
              <a:t>http://commons.wikimedia.org/w/index.php?title=File:Human_skeleton_front.svg_-_no_labels.svg&amp;page=1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LADYOFHATS.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[online]. [cit. 11.11.2012]. Dostupný na WWW: </a:t>
            </a:r>
            <a:r>
              <a:rPr lang="cs-CZ" sz="1600" dirty="0" smtClean="0">
                <a:hlinkClick r:id="rId3"/>
              </a:rPr>
              <a:t>http://cs.wikipedia.org/w/index.php?title=Soubor:Lidska_kostra_p%C5%99edek_cz.svg&amp;page=1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PALLCA.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[online]. [cit. 11.11.2012]. Dostupný na WWW: </a:t>
            </a:r>
            <a:r>
              <a:rPr lang="cs-CZ" sz="1600" dirty="0" smtClean="0">
                <a:hlinkClick r:id="rId4"/>
              </a:rPr>
              <a:t>http://cs.wikipedia.org/wiki/Soubor:Scapula_ant.jpg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GRAY, Henry.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[online]. [cit. 11.11.2012]. Dostupný na WWW: </a:t>
            </a:r>
            <a:r>
              <a:rPr lang="cs-CZ" sz="1600" dirty="0" smtClean="0">
                <a:hlinkClick r:id="rId5"/>
              </a:rPr>
              <a:t>http://cs.wikipedia.org/wiki/Soubor:Gray190.png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GRAY, Henry.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[online]. [cit. 11.11.2012]. Dostupný na WWW: </a:t>
            </a:r>
            <a:r>
              <a:rPr lang="cs-CZ" sz="1600" dirty="0" smtClean="0">
                <a:hlinkClick r:id="rId6"/>
              </a:rPr>
              <a:t>http://cs.wikipedia.org/wiki/Soubor:Gray188.png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GILLE, </a:t>
            </a:r>
            <a:r>
              <a:rPr lang="cs-CZ" sz="1600" dirty="0" err="1" smtClean="0"/>
              <a:t>Uwe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[online]. [cit. 11.11.2012]. Dostupný na WWW: </a:t>
            </a:r>
            <a:r>
              <a:rPr lang="cs-CZ" sz="1600" dirty="0" smtClean="0">
                <a:hlinkClick r:id="rId7"/>
              </a:rPr>
              <a:t>http://cs.wikipedia.org/wiki/Soubor:Gray_111_-_Vertebral_column-coloured.png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GRAY, Henry.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[online]. [cit. 11.11.2012]. Dostupný na WWW: http://cs.wikipedia.org/wiki/Soubor:Gray112.png </a:t>
            </a:r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620689"/>
            <a:ext cx="7175351" cy="1152128"/>
          </a:xfrm>
        </p:spPr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076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8208912" cy="511256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LADYOFHATS. </a:t>
            </a:r>
            <a:r>
              <a:rPr lang="cs-CZ" sz="1600" i="1" dirty="0"/>
              <a:t>wikipedie</a:t>
            </a:r>
            <a:r>
              <a:rPr lang="cs-CZ" sz="1600" dirty="0"/>
              <a:t> [online]. [cit. 11.11.2012]. Dostupný na WWW: </a:t>
            </a:r>
            <a:r>
              <a:rPr lang="cs-CZ" sz="1600" dirty="0">
                <a:hlinkClick r:id="rId2"/>
              </a:rPr>
              <a:t>http://cs.wikipedia.org/w/index.php?title=Soubor:Human_arm_bones_diagram.svg&amp;page=1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LADYOFHATS. </a:t>
            </a:r>
            <a:r>
              <a:rPr lang="cs-CZ" sz="1600" i="1" dirty="0"/>
              <a:t>wikipedie</a:t>
            </a:r>
            <a:r>
              <a:rPr lang="cs-CZ" sz="1600" dirty="0"/>
              <a:t> [online]. [cit. 11.11.2012].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commons.wikimedia.org/w/index.php?title=File:Scheme_human_hand_bones-en.svg&amp;page=1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GRAY</a:t>
            </a:r>
            <a:r>
              <a:rPr lang="cs-CZ" sz="1600" dirty="0"/>
              <a:t>, Henry. </a:t>
            </a:r>
            <a:r>
              <a:rPr lang="cs-CZ" sz="1600" i="1" dirty="0" smtClean="0"/>
              <a:t>wikipedie</a:t>
            </a:r>
            <a:r>
              <a:rPr lang="cs-CZ" sz="1600" dirty="0" smtClean="0"/>
              <a:t> </a:t>
            </a:r>
            <a:r>
              <a:rPr lang="cs-CZ" sz="1600" dirty="0"/>
              <a:t>[online]. [cit. 11.11.2012].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cs.wikipedia.org/wiki/Soubor:Gray244.png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REMESZ, </a:t>
            </a:r>
            <a:r>
              <a:rPr lang="cs-CZ" sz="1600" dirty="0" err="1"/>
              <a:t>Olek</a:t>
            </a:r>
            <a:r>
              <a:rPr lang="cs-CZ" sz="1600" dirty="0"/>
              <a:t>. </a:t>
            </a:r>
            <a:r>
              <a:rPr lang="cs-CZ" sz="1600" i="1" dirty="0"/>
              <a:t>wikipedie</a:t>
            </a:r>
            <a:r>
              <a:rPr lang="cs-CZ" sz="1600" dirty="0"/>
              <a:t> [online]. [cit. 11.11.2012].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cs.wikipedia.org/w/index.php?title=Soubor:Musculi_coli_sternocleidomastoideus.svg&amp;page=1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GRAY, Henry. </a:t>
            </a:r>
            <a:r>
              <a:rPr lang="cs-CZ" sz="1600" i="1" dirty="0"/>
              <a:t>wikipedie</a:t>
            </a:r>
            <a:r>
              <a:rPr lang="cs-CZ" sz="1600" dirty="0"/>
              <a:t> [online]. [cit. 11.11.2012].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cs.wikipedia.org/wiki/Soubor:Gray410.png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GRAY, Henry. </a:t>
            </a:r>
            <a:r>
              <a:rPr lang="cs-CZ" sz="1600" i="1" dirty="0"/>
              <a:t>wikipedie</a:t>
            </a:r>
            <a:r>
              <a:rPr lang="cs-CZ" sz="1600" dirty="0"/>
              <a:t> [online]. [cit. 11.11.2012].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cs.wikipedia.org/wiki/Soubor:Muscles_anterior_labeled.png</a:t>
            </a:r>
            <a:endParaRPr lang="cs-CZ" sz="1600" dirty="0" smtClean="0"/>
          </a:p>
          <a:p>
            <a:pPr marL="285750" lvl="0" indent="-285750">
              <a:buFont typeface="Arial" pitchFamily="34" charset="0"/>
              <a:buChar char="•"/>
            </a:pPr>
            <a:r>
              <a:rPr lang="pt-BR" sz="1600" dirty="0">
                <a:solidFill>
                  <a:prstClr val="black"/>
                </a:solidFill>
                <a:latin typeface="Comic Sans MS" pitchFamily="66" charset="0"/>
              </a:rPr>
              <a:t>ŠTIKOVÁ, V. Já a můj svět. Brno : Nová škola, 2008. ISBN 80-7289-097-2. s. </a:t>
            </a:r>
            <a:r>
              <a:rPr lang="cs-CZ" sz="1600" smtClean="0">
                <a:solidFill>
                  <a:prstClr val="black"/>
                </a:solidFill>
                <a:latin typeface="Comic Sans MS" pitchFamily="66" charset="0"/>
              </a:rPr>
              <a:t>68</a:t>
            </a:r>
            <a:endParaRPr lang="cs-CZ" sz="1600" dirty="0" smtClean="0"/>
          </a:p>
          <a:p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188641"/>
            <a:ext cx="7175351" cy="1368152"/>
          </a:xfrm>
        </p:spPr>
        <p:txBody>
          <a:bodyPr/>
          <a:lstStyle/>
          <a:p>
            <a:r>
              <a:rPr lang="cs-CZ" dirty="0"/>
              <a:t>Odkazy:</a:t>
            </a:r>
          </a:p>
        </p:txBody>
      </p:sp>
    </p:spTree>
    <p:extLst>
      <p:ext uri="{BB962C8B-B14F-4D97-AF65-F5344CB8AC3E}">
        <p14:creationId xmlns:p14="http://schemas.microsoft.com/office/powerpoint/2010/main" val="11306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200</TotalTime>
  <Words>713</Words>
  <Application>Microsoft Office PowerPoint</Application>
  <PresentationFormat>Předvádění na obrazovce (4:3)</PresentationFormat>
  <Paragraphs>87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Člověk –  kostra a svaly</vt:lpstr>
      <vt:lpstr>Kostra</vt:lpstr>
      <vt:lpstr>kostra se skládá z:</vt:lpstr>
      <vt:lpstr>Lidská lebka</vt:lpstr>
      <vt:lpstr>Páteř a kostra hrudníku – osová kostra</vt:lpstr>
      <vt:lpstr>Kostra horní končetiny</vt:lpstr>
      <vt:lpstr>Kostra dolní končetiny</vt:lpstr>
      <vt:lpstr>Svaly</vt:lpstr>
      <vt:lpstr>Prezentace aplikace PowerPoint</vt:lpstr>
      <vt:lpstr>Zopakuj si:</vt:lpstr>
      <vt:lpstr>Odkazy:</vt:lpstr>
      <vt:lpstr>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34</cp:revision>
  <dcterms:created xsi:type="dcterms:W3CDTF">2012-11-11T19:30:31Z</dcterms:created>
  <dcterms:modified xsi:type="dcterms:W3CDTF">2013-01-02T21:00:09Z</dcterms:modified>
</cp:coreProperties>
</file>