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16" r:id="rId2"/>
  </p:sldMasterIdLst>
  <p:notesMasterIdLst>
    <p:notesMasterId r:id="rId14"/>
  </p:notesMasterIdLst>
  <p:sldIdLst>
    <p:sldId id="267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590" autoAdjust="0"/>
  </p:normalViewPr>
  <p:slideViewPr>
    <p:cSldViewPr>
      <p:cViewPr>
        <p:scale>
          <a:sx n="98" d="100"/>
          <a:sy n="98" d="100"/>
        </p:scale>
        <p:origin x="-354" y="-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VY_52_INOVACE_01_Látky pevné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Látky pevné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</a:t>
          </a:r>
          <a:r>
            <a:rPr lang="cs-CZ" smtClean="0"/>
            <a:t>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DD9676-5B6B-477B-97BA-807640671761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A055AA-F45A-4FCF-9053-CABF66CA3D5F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3AA740F-94B6-4E61-9512-A345DA6916B7}" type="presOf" srcId="{DAEA276B-ECF9-46F6-A7D3-4693B2D32BC4}" destId="{CDED6FE3-AD8F-4ACC-B6B8-710EDDD97598}" srcOrd="0" destOrd="0" presId="urn:microsoft.com/office/officeart/2005/8/layout/target3"/>
    <dgm:cxn modelId="{2A4279B1-BAF5-4C67-90A4-4775FD7A16C9}" type="presOf" srcId="{FBBFC3EA-9D9D-4F3A-BEA6-9C2C0E46BF20}" destId="{643EA938-EDE0-4533-ACCC-D2BD6F3A527C}" srcOrd="0" destOrd="0" presId="urn:microsoft.com/office/officeart/2005/8/layout/target3"/>
    <dgm:cxn modelId="{C6A1FDD9-3D5D-471D-B3CF-06F51AB51908}" type="presOf" srcId="{C73C7642-F245-4585-8F88-243F9FAEF6CA}" destId="{AA41A67C-3D3F-4AE9-9E0F-5D7F7BB2E741}" srcOrd="1" destOrd="0" presId="urn:microsoft.com/office/officeart/2005/8/layout/target3"/>
    <dgm:cxn modelId="{624B09DF-A263-4962-9FCB-F726F88CBC54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5CFB813-0523-41BA-8D1B-2A5DC1C0356E}" type="presOf" srcId="{019433A1-1324-4DE1-9E6F-32B851095F74}" destId="{E7297F21-D4FD-4A41-AE58-814D01A6B5E7}" srcOrd="1" destOrd="0" presId="urn:microsoft.com/office/officeart/2005/8/layout/target3"/>
    <dgm:cxn modelId="{27E4505C-B054-4E63-BC5C-489F1C0E5D0C}" type="presOf" srcId="{39F8B381-5807-488E-AC22-73DD4140ED4A}" destId="{71045F8C-00FA-488E-A7BD-E2E6753D979D}" srcOrd="0" destOrd="0" presId="urn:microsoft.com/office/officeart/2005/8/layout/target3"/>
    <dgm:cxn modelId="{AC7DE21D-6CA1-4DDA-A05E-1358E0C407F5}" type="presOf" srcId="{DAEA276B-ECF9-46F6-A7D3-4693B2D32BC4}" destId="{F69A1436-182C-465B-AD7F-FE48E0C090C1}" srcOrd="1" destOrd="0" presId="urn:microsoft.com/office/officeart/2005/8/layout/target3"/>
    <dgm:cxn modelId="{3F012151-225A-463C-B15A-AC2B5432AD3B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852C130-4866-44B6-BF1E-2773BC2AA6C6}" type="presOf" srcId="{019433A1-1324-4DE1-9E6F-32B851095F74}" destId="{A3817367-F2BC-482F-8832-FA00B51DCCF3}" srcOrd="0" destOrd="0" presId="urn:microsoft.com/office/officeart/2005/8/layout/target3"/>
    <dgm:cxn modelId="{88153920-2E89-4854-86AD-405B5E55316B}" type="presOf" srcId="{C73C7642-F245-4585-8F88-243F9FAEF6CA}" destId="{97289DF2-90F4-4EC2-A9FC-633B00BAB610}" srcOrd="0" destOrd="0" presId="urn:microsoft.com/office/officeart/2005/8/layout/target3"/>
    <dgm:cxn modelId="{EF5312C6-015D-464E-942F-A43589F840FB}" type="presOf" srcId="{EBC41103-E2E5-4D48-9B4B-425520D3D098}" destId="{F969C235-9271-4D34-B740-D627A121CAD0}" srcOrd="1" destOrd="0" presId="urn:microsoft.com/office/officeart/2005/8/layout/target3"/>
    <dgm:cxn modelId="{FA3C7661-F7F2-47E1-B060-AD9C90CDF8C2}" type="presParOf" srcId="{71045F8C-00FA-488E-A7BD-E2E6753D979D}" destId="{3577EC6B-C980-4F34-8C69-4365E7B8FC8C}" srcOrd="0" destOrd="0" presId="urn:microsoft.com/office/officeart/2005/8/layout/target3"/>
    <dgm:cxn modelId="{F5DC28C2-3F9B-47EC-8C10-492526824806}" type="presParOf" srcId="{71045F8C-00FA-488E-A7BD-E2E6753D979D}" destId="{6940EB87-DC1D-4BC3-9408-9AC2E1FFC039}" srcOrd="1" destOrd="0" presId="urn:microsoft.com/office/officeart/2005/8/layout/target3"/>
    <dgm:cxn modelId="{DC53296D-9AC1-4C96-BB87-CCB845412A2E}" type="presParOf" srcId="{71045F8C-00FA-488E-A7BD-E2E6753D979D}" destId="{BC35EE03-4121-4EF9-923D-7CB6D30D358D}" srcOrd="2" destOrd="0" presId="urn:microsoft.com/office/officeart/2005/8/layout/target3"/>
    <dgm:cxn modelId="{083D74D8-82C5-4A5E-AB3C-3BCDB59EC4C9}" type="presParOf" srcId="{71045F8C-00FA-488E-A7BD-E2E6753D979D}" destId="{C95EEA27-3CBF-4645-A92D-9D8AF5C1CBFC}" srcOrd="3" destOrd="0" presId="urn:microsoft.com/office/officeart/2005/8/layout/target3"/>
    <dgm:cxn modelId="{F0A0A66E-8D53-4FC7-AA68-2BBE853A52EC}" type="presParOf" srcId="{71045F8C-00FA-488E-A7BD-E2E6753D979D}" destId="{851BB866-B6AE-4566-893F-4C635BA974FC}" srcOrd="4" destOrd="0" presId="urn:microsoft.com/office/officeart/2005/8/layout/target3"/>
    <dgm:cxn modelId="{19A90921-8012-4BD0-8A92-1A7558941608}" type="presParOf" srcId="{71045F8C-00FA-488E-A7BD-E2E6753D979D}" destId="{643EA938-EDE0-4533-ACCC-D2BD6F3A527C}" srcOrd="5" destOrd="0" presId="urn:microsoft.com/office/officeart/2005/8/layout/target3"/>
    <dgm:cxn modelId="{B6BFFDFA-61BF-46F3-9F0D-E902A68239C9}" type="presParOf" srcId="{71045F8C-00FA-488E-A7BD-E2E6753D979D}" destId="{92F31B18-D66D-4CC7-89B9-378928DE877D}" srcOrd="6" destOrd="0" presId="urn:microsoft.com/office/officeart/2005/8/layout/target3"/>
    <dgm:cxn modelId="{BAC2DD39-6F50-4FE3-89BC-C66BD054CEDA}" type="presParOf" srcId="{71045F8C-00FA-488E-A7BD-E2E6753D979D}" destId="{902074E1-B931-4618-97F1-FADBE82E9C3C}" srcOrd="7" destOrd="0" presId="urn:microsoft.com/office/officeart/2005/8/layout/target3"/>
    <dgm:cxn modelId="{E4369DA6-B1E3-4854-8739-D01A6F809813}" type="presParOf" srcId="{71045F8C-00FA-488E-A7BD-E2E6753D979D}" destId="{A3817367-F2BC-482F-8832-FA00B51DCCF3}" srcOrd="8" destOrd="0" presId="urn:microsoft.com/office/officeart/2005/8/layout/target3"/>
    <dgm:cxn modelId="{BEA41B8F-B334-4F33-9D59-A4E71800D98D}" type="presParOf" srcId="{71045F8C-00FA-488E-A7BD-E2E6753D979D}" destId="{626ABFF6-56C8-4386-B662-68EC364EED9D}" srcOrd="9" destOrd="0" presId="urn:microsoft.com/office/officeart/2005/8/layout/target3"/>
    <dgm:cxn modelId="{2CE3D821-EBDC-46FC-BB25-1F5131FAA6BC}" type="presParOf" srcId="{71045F8C-00FA-488E-A7BD-E2E6753D979D}" destId="{6DB11F1C-D028-4800-9625-6611CA9DE6D4}" srcOrd="10" destOrd="0" presId="urn:microsoft.com/office/officeart/2005/8/layout/target3"/>
    <dgm:cxn modelId="{54197B8F-0975-4511-8606-1F8326078E5D}" type="presParOf" srcId="{71045F8C-00FA-488E-A7BD-E2E6753D979D}" destId="{CDED6FE3-AD8F-4ACC-B6B8-710EDDD97598}" srcOrd="11" destOrd="0" presId="urn:microsoft.com/office/officeart/2005/8/layout/target3"/>
    <dgm:cxn modelId="{9DDFBB98-9E4F-420C-9167-39ABA42CD7AE}" type="presParOf" srcId="{71045F8C-00FA-488E-A7BD-E2E6753D979D}" destId="{397AC6D7-84A6-4150-958F-83C92D9ACF38}" srcOrd="12" destOrd="0" presId="urn:microsoft.com/office/officeart/2005/8/layout/target3"/>
    <dgm:cxn modelId="{94AE1D9D-64FA-43A9-8AB1-EA3B6BB480FE}" type="presParOf" srcId="{71045F8C-00FA-488E-A7BD-E2E6753D979D}" destId="{D7419528-33A6-416D-9E64-B3F7915C5149}" srcOrd="13" destOrd="0" presId="urn:microsoft.com/office/officeart/2005/8/layout/target3"/>
    <dgm:cxn modelId="{A264C8A2-BE9F-4B51-B921-578361718D72}" type="presParOf" srcId="{71045F8C-00FA-488E-A7BD-E2E6753D979D}" destId="{97289DF2-90F4-4EC2-A9FC-633B00BAB610}" srcOrd="14" destOrd="0" presId="urn:microsoft.com/office/officeart/2005/8/layout/target3"/>
    <dgm:cxn modelId="{A0D1EE1A-F961-4FD8-B291-0628C9816E34}" type="presParOf" srcId="{71045F8C-00FA-488E-A7BD-E2E6753D979D}" destId="{234EBA9D-95B4-4C20-A84E-6F65F1085DC6}" srcOrd="15" destOrd="0" presId="urn:microsoft.com/office/officeart/2005/8/layout/target3"/>
    <dgm:cxn modelId="{E245C4C0-C500-49BE-9A92-BC264DED8309}" type="presParOf" srcId="{71045F8C-00FA-488E-A7BD-E2E6753D979D}" destId="{12255512-213F-41DF-90A6-8B4CD74A2B52}" srcOrd="16" destOrd="0" presId="urn:microsoft.com/office/officeart/2005/8/layout/target3"/>
    <dgm:cxn modelId="{877B0869-9C05-4890-A6CE-46AD9DD74689}" type="presParOf" srcId="{71045F8C-00FA-488E-A7BD-E2E6753D979D}" destId="{50C2F88D-8688-44C2-A854-691F34009D3B}" srcOrd="17" destOrd="0" presId="urn:microsoft.com/office/officeart/2005/8/layout/target3"/>
    <dgm:cxn modelId="{0E56CFA5-ADA3-4A82-A0BB-7157E723E499}" type="presParOf" srcId="{71045F8C-00FA-488E-A7BD-E2E6753D979D}" destId="{4D19AB04-24FA-40C2-B203-52AE3D15E171}" srcOrd="18" destOrd="0" presId="urn:microsoft.com/office/officeart/2005/8/layout/target3"/>
    <dgm:cxn modelId="{65F26622-3868-4EA3-B28A-E4C9135C2129}" type="presParOf" srcId="{71045F8C-00FA-488E-A7BD-E2E6753D979D}" destId="{832BF48F-0145-4429-9E02-8FCA946CCE9E}" srcOrd="19" destOrd="0" presId="urn:microsoft.com/office/officeart/2005/8/layout/target3"/>
    <dgm:cxn modelId="{645BBFD5-038B-479C-96D3-9A73E5C76157}" type="presParOf" srcId="{71045F8C-00FA-488E-A7BD-E2E6753D979D}" destId="{E7297F21-D4FD-4A41-AE58-814D01A6B5E7}" srcOrd="20" destOrd="0" presId="urn:microsoft.com/office/officeart/2005/8/layout/target3"/>
    <dgm:cxn modelId="{AC5AA4AB-B3AE-4D62-AF38-C1C3BE7607E7}" type="presParOf" srcId="{71045F8C-00FA-488E-A7BD-E2E6753D979D}" destId="{F69A1436-182C-465B-AD7F-FE48E0C090C1}" srcOrd="21" destOrd="0" presId="urn:microsoft.com/office/officeart/2005/8/layout/target3"/>
    <dgm:cxn modelId="{04BEBC73-5B4B-4D19-8E95-ACE6EDC0263E}" type="presParOf" srcId="{71045F8C-00FA-488E-A7BD-E2E6753D979D}" destId="{AA41A67C-3D3F-4AE9-9E0F-5D7F7BB2E741}" srcOrd="22" destOrd="0" presId="urn:microsoft.com/office/officeart/2005/8/layout/target3"/>
    <dgm:cxn modelId="{2967A9AC-7EC3-42F0-A3B5-EABEC4AB882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VY_52_INOVACE_01_Látky pevné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</a:t>
          </a:r>
          <a:r>
            <a:rPr lang="cs-CZ" sz="1400" kern="1200" smtClean="0"/>
            <a:t>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Látky pevné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1F247E-D235-4C34-8B8E-ECDC9161C814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3FB475-C5A7-45F2-96E6-C95113F70C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5046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Opiš do sešitu a látky podtrhni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3FB475-C5A7-45F2-96E6-C95113F70CF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98293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Křehké, pružné,</a:t>
            </a:r>
            <a:r>
              <a:rPr lang="cs-CZ" baseline="0" dirty="0" smtClean="0"/>
              <a:t> tvárné; mají různou tvrdost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3FB475-C5A7-45F2-96E6-C95113F70CF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6249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3FB475-C5A7-45F2-96E6-C95113F70CF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206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32854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2992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87799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68603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8619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56117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3828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54561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38173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65223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07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FA7913-1B61-4EDF-8829-DDB4D90B8E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4772CC-8695-4CD5-B5D0-CBA170A2B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0715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639872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249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22573764"/>
              </p:ext>
            </p:extLst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343400"/>
                <a:gridCol w="4343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a zápis nového učiva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sešit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Látky</a:t>
                      </a:r>
                      <a:r>
                        <a:rPr lang="cs-CZ" baseline="0" dirty="0" smtClean="0"/>
                        <a:t> a tělesa třídí do sešitu</a:t>
                      </a:r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4781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Tělesa a látky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4800" i="1" dirty="0" smtClean="0">
                <a:solidFill>
                  <a:srgbClr val="0070C0"/>
                </a:solidFill>
                <a:latin typeface="Bookman Old Style" pitchFamily="18" charset="0"/>
              </a:rPr>
              <a:t>Vlastnosti </a:t>
            </a:r>
            <a:r>
              <a:rPr lang="cs-CZ" sz="4800" i="1" smtClean="0">
                <a:solidFill>
                  <a:srgbClr val="0070C0"/>
                </a:solidFill>
                <a:latin typeface="Bookman Old Style" pitchFamily="18" charset="0"/>
              </a:rPr>
              <a:t>pevných látek</a:t>
            </a:r>
            <a:endParaRPr lang="cs-CZ" sz="4800" i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634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Vyber látky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Penál, voda, lavice, sklo, okno, tabule, cukr, písek, míč, vzduch, železo, dřevo, pára, počítač, krev, člověk, citron, benzín, pes, teploměr, porcelán, papír, asfalt, med, krabice</a:t>
            </a:r>
            <a:endParaRPr lang="cs-CZ" sz="4000" b="1" dirty="0"/>
          </a:p>
        </p:txBody>
      </p:sp>
      <p:pic>
        <p:nvPicPr>
          <p:cNvPr id="3074" name="Picture 2" descr="C:\Users\Krejsová\AppData\Local\Microsoft\Windows\Temporary Internet Files\Content.IE5\S7687CZ2\MP9004006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65104"/>
            <a:ext cx="2208648" cy="220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rejsová\AppData\Local\Microsoft\Windows\Temporary Internet Files\Content.IE5\K0O7W0UI\MP9004394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013176"/>
            <a:ext cx="2233343" cy="1678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9150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Krejsová\AppData\Local\Microsoft\Windows\Temporary Internet Files\Content.IE5\AM1I8PN9\MP9002013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61048"/>
            <a:ext cx="1512168" cy="2273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Řešení 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5071" y="1357768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Penál, </a:t>
            </a:r>
            <a:r>
              <a:rPr lang="cs-CZ" sz="3600" b="1" u="sng" dirty="0" smtClean="0">
                <a:solidFill>
                  <a:srgbClr val="0070C0"/>
                </a:solidFill>
              </a:rPr>
              <a:t>voda</a:t>
            </a:r>
            <a:r>
              <a:rPr lang="cs-CZ" sz="3600" b="1" dirty="0" smtClean="0"/>
              <a:t>, lavice, </a:t>
            </a:r>
            <a:r>
              <a:rPr lang="cs-CZ" sz="3600" b="1" u="sng" dirty="0" smtClean="0">
                <a:solidFill>
                  <a:srgbClr val="0070C0"/>
                </a:solidFill>
              </a:rPr>
              <a:t>sklo</a:t>
            </a:r>
            <a:r>
              <a:rPr lang="cs-CZ" sz="3600" b="1" dirty="0" smtClean="0"/>
              <a:t>, okno, tabule, </a:t>
            </a:r>
            <a:r>
              <a:rPr lang="cs-CZ" sz="3600" b="1" u="sng" dirty="0" smtClean="0">
                <a:solidFill>
                  <a:srgbClr val="0070C0"/>
                </a:solidFill>
              </a:rPr>
              <a:t>cukr</a:t>
            </a:r>
            <a:r>
              <a:rPr lang="cs-CZ" sz="3600" b="1" dirty="0" smtClean="0"/>
              <a:t>, </a:t>
            </a:r>
            <a:r>
              <a:rPr lang="cs-CZ" sz="3600" b="1" u="sng" dirty="0" smtClean="0">
                <a:solidFill>
                  <a:srgbClr val="0070C0"/>
                </a:solidFill>
              </a:rPr>
              <a:t>písek</a:t>
            </a:r>
            <a:r>
              <a:rPr lang="cs-CZ" sz="3600" b="1" dirty="0" smtClean="0"/>
              <a:t>, míč, </a:t>
            </a:r>
            <a:r>
              <a:rPr lang="cs-CZ" sz="3600" b="1" u="sng" dirty="0" smtClean="0">
                <a:solidFill>
                  <a:srgbClr val="0070C0"/>
                </a:solidFill>
              </a:rPr>
              <a:t>vzduch</a:t>
            </a:r>
            <a:r>
              <a:rPr lang="cs-CZ" sz="3600" b="1" dirty="0" smtClean="0"/>
              <a:t>, </a:t>
            </a:r>
            <a:r>
              <a:rPr lang="cs-CZ" sz="3600" b="1" u="sng" dirty="0" smtClean="0">
                <a:solidFill>
                  <a:srgbClr val="0070C0"/>
                </a:solidFill>
              </a:rPr>
              <a:t>železo</a:t>
            </a:r>
            <a:r>
              <a:rPr lang="cs-CZ" sz="3600" b="1" dirty="0" smtClean="0"/>
              <a:t>, </a:t>
            </a:r>
            <a:r>
              <a:rPr lang="cs-CZ" sz="3600" b="1" u="sng" dirty="0" smtClean="0">
                <a:solidFill>
                  <a:srgbClr val="0070C0"/>
                </a:solidFill>
              </a:rPr>
              <a:t>dřevo</a:t>
            </a:r>
            <a:r>
              <a:rPr lang="cs-CZ" sz="3600" b="1" dirty="0" smtClean="0"/>
              <a:t>, </a:t>
            </a:r>
            <a:r>
              <a:rPr lang="cs-CZ" sz="3600" b="1" u="sng" dirty="0" smtClean="0">
                <a:solidFill>
                  <a:srgbClr val="0070C0"/>
                </a:solidFill>
              </a:rPr>
              <a:t>pára</a:t>
            </a:r>
            <a:r>
              <a:rPr lang="cs-CZ" sz="3600" b="1" dirty="0" smtClean="0"/>
              <a:t>, počítač, </a:t>
            </a:r>
            <a:r>
              <a:rPr lang="cs-CZ" sz="3600" b="1" u="sng" dirty="0" smtClean="0">
                <a:solidFill>
                  <a:srgbClr val="0070C0"/>
                </a:solidFill>
              </a:rPr>
              <a:t>krev</a:t>
            </a:r>
            <a:r>
              <a:rPr lang="cs-CZ" sz="3600" b="1" dirty="0" smtClean="0"/>
              <a:t>, člověk, citron, </a:t>
            </a:r>
            <a:r>
              <a:rPr lang="cs-CZ" sz="3600" b="1" u="sng" dirty="0" smtClean="0">
                <a:solidFill>
                  <a:srgbClr val="0070C0"/>
                </a:solidFill>
              </a:rPr>
              <a:t>benzín</a:t>
            </a:r>
            <a:r>
              <a:rPr lang="cs-CZ" sz="3600" b="1" dirty="0" smtClean="0"/>
              <a:t>, pes, teploměr, </a:t>
            </a:r>
            <a:r>
              <a:rPr lang="cs-CZ" sz="3600" b="1" u="sng" dirty="0" smtClean="0">
                <a:solidFill>
                  <a:srgbClr val="0070C0"/>
                </a:solidFill>
              </a:rPr>
              <a:t>porcelán</a:t>
            </a:r>
            <a:r>
              <a:rPr lang="cs-CZ" sz="3600" b="1" dirty="0" smtClean="0"/>
              <a:t>, </a:t>
            </a:r>
            <a:r>
              <a:rPr lang="cs-CZ" sz="3600" b="1" u="sng" dirty="0" smtClean="0">
                <a:solidFill>
                  <a:srgbClr val="0070C0"/>
                </a:solidFill>
              </a:rPr>
              <a:t>papír</a:t>
            </a:r>
            <a:r>
              <a:rPr lang="cs-CZ" sz="3600" b="1" dirty="0" smtClean="0"/>
              <a:t>, lavice, </a:t>
            </a:r>
            <a:r>
              <a:rPr lang="cs-CZ" sz="3600" b="1" u="sng" dirty="0" smtClean="0">
                <a:solidFill>
                  <a:srgbClr val="0070C0"/>
                </a:solidFill>
              </a:rPr>
              <a:t>asfalt</a:t>
            </a:r>
            <a:r>
              <a:rPr lang="cs-CZ" sz="3600" b="1" dirty="0" smtClean="0"/>
              <a:t>, </a:t>
            </a:r>
            <a:r>
              <a:rPr lang="cs-CZ" sz="3600" b="1" u="sng" dirty="0" smtClean="0">
                <a:solidFill>
                  <a:srgbClr val="0070C0"/>
                </a:solidFill>
              </a:rPr>
              <a:t>med</a:t>
            </a:r>
            <a:r>
              <a:rPr lang="cs-CZ" sz="3600" b="1" dirty="0" smtClean="0"/>
              <a:t>, krabice</a:t>
            </a:r>
            <a:endParaRPr lang="cs-CZ" sz="3600" b="1" dirty="0"/>
          </a:p>
        </p:txBody>
      </p:sp>
      <p:pic>
        <p:nvPicPr>
          <p:cNvPr id="1026" name="Picture 2" descr="C:\Users\Krejsová\AppData\Local\Microsoft\Windows\Temporary Internet Files\Content.IE5\DE4CGPLA\MC900343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93096"/>
            <a:ext cx="2003450" cy="164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rejsová\AppData\Local\Microsoft\Windows\Temporary Internet Files\Content.IE5\S7687CZ2\MC900234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6517" y="5307817"/>
            <a:ext cx="1728192" cy="147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rejsová\AppData\Local\Microsoft\Windows\Temporary Internet Files\Content.IE5\S7687CZ2\MC9002958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861048"/>
            <a:ext cx="1973655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Krejsová\AppData\Local\Microsoft\Windows\Temporary Internet Files\Content.IE5\S7687CZ2\MP9004035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0309" y="4998016"/>
            <a:ext cx="1986785" cy="1708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Krejsová\AppData\Local\Microsoft\Windows\Temporary Internet Files\Content.IE5\AM1I8PN9\MC9002289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412654"/>
            <a:ext cx="1820570" cy="123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602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Vyber látky pevné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686800" cy="2954958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/>
              <a:t>Penál, </a:t>
            </a:r>
            <a:r>
              <a:rPr lang="cs-CZ" sz="3600" b="1" u="sng" dirty="0">
                <a:solidFill>
                  <a:srgbClr val="0070C0"/>
                </a:solidFill>
              </a:rPr>
              <a:t>voda</a:t>
            </a:r>
            <a:r>
              <a:rPr lang="cs-CZ" sz="3600" b="1" dirty="0"/>
              <a:t>, lavice, </a:t>
            </a:r>
            <a:r>
              <a:rPr lang="cs-CZ" sz="3600" b="1" u="sng" dirty="0">
                <a:solidFill>
                  <a:srgbClr val="0070C0"/>
                </a:solidFill>
              </a:rPr>
              <a:t>sklo</a:t>
            </a:r>
            <a:r>
              <a:rPr lang="cs-CZ" sz="3600" b="1" dirty="0"/>
              <a:t>, okno, tabule, </a:t>
            </a:r>
            <a:r>
              <a:rPr lang="cs-CZ" sz="3600" b="1" u="sng" dirty="0">
                <a:solidFill>
                  <a:srgbClr val="0070C0"/>
                </a:solidFill>
              </a:rPr>
              <a:t>cukr</a:t>
            </a:r>
            <a:r>
              <a:rPr lang="cs-CZ" sz="3600" b="1" dirty="0"/>
              <a:t>, </a:t>
            </a:r>
            <a:r>
              <a:rPr lang="cs-CZ" sz="3600" b="1" u="sng" dirty="0">
                <a:solidFill>
                  <a:srgbClr val="0070C0"/>
                </a:solidFill>
              </a:rPr>
              <a:t>písek</a:t>
            </a:r>
            <a:r>
              <a:rPr lang="cs-CZ" sz="3600" b="1" dirty="0"/>
              <a:t>, míč, </a:t>
            </a:r>
            <a:r>
              <a:rPr lang="cs-CZ" sz="3600" b="1" u="sng" dirty="0">
                <a:solidFill>
                  <a:srgbClr val="0070C0"/>
                </a:solidFill>
              </a:rPr>
              <a:t>vzduch</a:t>
            </a:r>
            <a:r>
              <a:rPr lang="cs-CZ" sz="3600" b="1" dirty="0"/>
              <a:t>, </a:t>
            </a:r>
            <a:r>
              <a:rPr lang="cs-CZ" sz="3600" b="1" u="sng" dirty="0">
                <a:solidFill>
                  <a:srgbClr val="0070C0"/>
                </a:solidFill>
              </a:rPr>
              <a:t>železo</a:t>
            </a:r>
            <a:r>
              <a:rPr lang="cs-CZ" sz="3600" b="1" dirty="0"/>
              <a:t>, </a:t>
            </a:r>
            <a:r>
              <a:rPr lang="cs-CZ" sz="3600" b="1" u="sng" dirty="0">
                <a:solidFill>
                  <a:srgbClr val="0070C0"/>
                </a:solidFill>
              </a:rPr>
              <a:t>dřevo</a:t>
            </a:r>
            <a:r>
              <a:rPr lang="cs-CZ" sz="3600" b="1" dirty="0"/>
              <a:t>, </a:t>
            </a:r>
            <a:r>
              <a:rPr lang="cs-CZ" sz="3600" b="1" u="sng" dirty="0">
                <a:solidFill>
                  <a:srgbClr val="0070C0"/>
                </a:solidFill>
              </a:rPr>
              <a:t>pára</a:t>
            </a:r>
            <a:r>
              <a:rPr lang="cs-CZ" sz="3600" b="1" dirty="0"/>
              <a:t>, počítač, </a:t>
            </a:r>
            <a:r>
              <a:rPr lang="cs-CZ" sz="3600" b="1" u="sng" dirty="0">
                <a:solidFill>
                  <a:srgbClr val="0070C0"/>
                </a:solidFill>
              </a:rPr>
              <a:t>krev</a:t>
            </a:r>
            <a:r>
              <a:rPr lang="cs-CZ" sz="3600" b="1" dirty="0"/>
              <a:t>, člověk, citron, </a:t>
            </a:r>
            <a:r>
              <a:rPr lang="cs-CZ" sz="3600" b="1" u="sng" dirty="0">
                <a:solidFill>
                  <a:srgbClr val="0070C0"/>
                </a:solidFill>
              </a:rPr>
              <a:t>benzín</a:t>
            </a:r>
            <a:r>
              <a:rPr lang="cs-CZ" sz="3600" b="1" dirty="0"/>
              <a:t>, pes, teploměr, </a:t>
            </a:r>
            <a:r>
              <a:rPr lang="cs-CZ" sz="3600" b="1" u="sng" dirty="0">
                <a:solidFill>
                  <a:srgbClr val="0070C0"/>
                </a:solidFill>
              </a:rPr>
              <a:t>porcelán</a:t>
            </a:r>
            <a:r>
              <a:rPr lang="cs-CZ" sz="3600" b="1" dirty="0"/>
              <a:t>, </a:t>
            </a:r>
            <a:r>
              <a:rPr lang="cs-CZ" sz="3600" b="1" u="sng" dirty="0">
                <a:solidFill>
                  <a:srgbClr val="0070C0"/>
                </a:solidFill>
              </a:rPr>
              <a:t>papír</a:t>
            </a:r>
            <a:r>
              <a:rPr lang="cs-CZ" sz="3600" b="1" dirty="0"/>
              <a:t>, lavice, </a:t>
            </a:r>
            <a:r>
              <a:rPr lang="cs-CZ" sz="3600" b="1" u="sng" dirty="0">
                <a:solidFill>
                  <a:srgbClr val="0070C0"/>
                </a:solidFill>
              </a:rPr>
              <a:t>asfalt</a:t>
            </a:r>
            <a:r>
              <a:rPr lang="cs-CZ" sz="3600" b="1" dirty="0"/>
              <a:t>, </a:t>
            </a:r>
            <a:r>
              <a:rPr lang="cs-CZ" sz="3600" b="1" u="sng" dirty="0">
                <a:solidFill>
                  <a:srgbClr val="0070C0"/>
                </a:solidFill>
              </a:rPr>
              <a:t>med</a:t>
            </a:r>
            <a:r>
              <a:rPr lang="cs-CZ" sz="3600" b="1" dirty="0"/>
              <a:t>, krabice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285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Látky pevné – mají různé vlastnosti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sklo   cukr   písek       železo     dřevo  </a:t>
            </a:r>
            <a:br>
              <a:rPr lang="cs-CZ" sz="4000" dirty="0" smtClean="0">
                <a:solidFill>
                  <a:srgbClr val="0070C0"/>
                </a:solidFill>
              </a:rPr>
            </a:br>
            <a:endParaRPr lang="cs-CZ" sz="4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porcelán      papír    asfalt      </a:t>
            </a:r>
            <a:endParaRPr lang="cs-CZ" sz="40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>
                <a:solidFill>
                  <a:srgbClr val="0070C0"/>
                </a:solidFill>
              </a:rPr>
              <a:t>g</a:t>
            </a:r>
            <a:r>
              <a:rPr lang="cs-CZ" sz="4000" dirty="0" smtClean="0">
                <a:solidFill>
                  <a:srgbClr val="0070C0"/>
                </a:solidFill>
              </a:rPr>
              <a:t>uma           vosk        molitan      kámen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780928"/>
            <a:ext cx="21948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modelína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1" y="2780928"/>
            <a:ext cx="19704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diamant</a:t>
            </a:r>
            <a:endParaRPr lang="cs-CZ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2920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rejsová\AppData\Local\Microsoft\Windows\Temporary Internet Files\Content.IE5\DE4CGPLA\MP9004276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rejsová\AppData\Local\Microsoft\Windows\Temporary Internet Files\Content.IE5\K0O7W0UI\MP9004488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13101"/>
            <a:ext cx="2287786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987824" y="260648"/>
            <a:ext cx="2016224" cy="18002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Trvalá změna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 flipH="1">
            <a:off x="5508104" y="1196752"/>
            <a:ext cx="2448272" cy="17281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Dočasná změna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689935"/>
            <a:ext cx="27314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Látka křehká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34541" y="3464133"/>
            <a:ext cx="2721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Látka pružná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2054" name="Picture 6" descr="C:\Users\Krejsová\AppData\Local\Microsoft\Windows\Temporary Internet Files\Content.IE5\S7687CZ2\MP9004014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95089"/>
            <a:ext cx="1593932" cy="1992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Krejsová\AppData\Local\Microsoft\Windows\Temporary Internet Files\Content.IE5\K0O7W0UI\MP9003996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870030" y="5309335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láček 18"/>
          <p:cNvSpPr/>
          <p:nvPr/>
        </p:nvSpPr>
        <p:spPr>
          <a:xfrm>
            <a:off x="1764244" y="3787299"/>
            <a:ext cx="1656184" cy="149429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Trvalá změna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70764" y="5967367"/>
            <a:ext cx="2624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Látka tvárná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930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Různá tvrdost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dirty="0">
                <a:solidFill>
                  <a:srgbClr val="0070C0"/>
                </a:solidFill>
              </a:rPr>
              <a:t>vosk</a:t>
            </a:r>
            <a:r>
              <a:rPr lang="cs-CZ" sz="4000" b="1" dirty="0">
                <a:solidFill>
                  <a:srgbClr val="002060"/>
                </a:solidFill>
              </a:rPr>
              <a:t>   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                           </a:t>
            </a:r>
            <a:r>
              <a:rPr lang="cs-CZ" sz="4000" b="1" dirty="0" smtClean="0">
                <a:solidFill>
                  <a:srgbClr val="0070C0"/>
                </a:solidFill>
              </a:rPr>
              <a:t>dřevo</a:t>
            </a:r>
            <a:r>
              <a:rPr lang="cs-CZ" sz="4000" b="1" dirty="0" smtClean="0">
                <a:solidFill>
                  <a:srgbClr val="002060"/>
                </a:solidFill>
              </a:rPr>
              <a:t>  </a:t>
            </a:r>
          </a:p>
          <a:p>
            <a:pPr marL="0" indent="0">
              <a:buNone/>
            </a:pPr>
            <a:endParaRPr lang="cs-CZ" sz="4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                                 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0070C0"/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                        diamant</a:t>
            </a:r>
            <a:endParaRPr lang="cs-CZ" sz="4000" b="1" dirty="0">
              <a:solidFill>
                <a:srgbClr val="0070C0"/>
              </a:solidFill>
            </a:endParaRPr>
          </a:p>
          <a:p>
            <a:endParaRPr lang="cs-CZ" dirty="0"/>
          </a:p>
        </p:txBody>
      </p:sp>
      <p:pic>
        <p:nvPicPr>
          <p:cNvPr id="4" name="Picture 11" descr="C:\Users\Krejsová\AppData\Local\Microsoft\Windows\Temporary Internet Files\Content.IE5\K0O7W0UI\MP9004071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842" y="2276872"/>
            <a:ext cx="1652894" cy="2481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Krejsová\AppData\Local\Microsoft\Windows\Temporary Internet Files\Content.IE5\S7687CZ2\MC9003564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24744"/>
            <a:ext cx="221455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Krejsová\AppData\Local\Microsoft\Windows\Temporary Internet Files\Content.IE5\AM1I8PN9\MP9004100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085184"/>
            <a:ext cx="2232248" cy="148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897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 pevných látek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686800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nemění snadno svůj tvar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mohou být -  křehké ( porcelán, křída..) 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          </a:t>
            </a:r>
            <a:r>
              <a:rPr lang="cs-CZ" sz="3600" b="1" dirty="0" smtClean="0"/>
              <a:t>-  </a:t>
            </a:r>
            <a:r>
              <a:rPr lang="cs-CZ" sz="3600" b="1" dirty="0" smtClean="0"/>
              <a:t>tvárné ( drát, modelína…)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        </a:t>
            </a:r>
            <a:r>
              <a:rPr lang="cs-CZ" sz="3600" b="1" dirty="0" smtClean="0"/>
              <a:t>  </a:t>
            </a:r>
            <a:r>
              <a:rPr lang="cs-CZ" sz="3600" b="1" dirty="0" smtClean="0"/>
              <a:t>-  pružné (molitan, guma…)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 mají různou tvrdost – </a:t>
            </a:r>
          </a:p>
          <a:p>
            <a:pPr marL="0" indent="0">
              <a:buNone/>
            </a:pPr>
            <a:r>
              <a:rPr lang="cs-CZ" sz="3600" b="1" dirty="0" smtClean="0"/>
              <a:t>             vosk   x  dřevo  x  diamant</a:t>
            </a:r>
          </a:p>
        </p:txBody>
      </p:sp>
    </p:spTree>
    <p:extLst>
      <p:ext uri="{BB962C8B-B14F-4D97-AF65-F5344CB8AC3E}">
        <p14:creationId xmlns:p14="http://schemas.microsoft.com/office/powerpoint/2010/main" xmlns="" val="3056172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5579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335</Words>
  <Application>Microsoft Office PowerPoint</Application>
  <PresentationFormat>Předvádění na obrazovce (4:3)</PresentationFormat>
  <Paragraphs>60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Cesta</vt:lpstr>
      <vt:lpstr>1_Motiv sady Office</vt:lpstr>
      <vt:lpstr>Snímek 1</vt:lpstr>
      <vt:lpstr>Anotace</vt:lpstr>
      <vt:lpstr>Tělesa a látky</vt:lpstr>
      <vt:lpstr>Vyber látky</vt:lpstr>
      <vt:lpstr>Řešení :</vt:lpstr>
      <vt:lpstr>Vyber látky pevné</vt:lpstr>
      <vt:lpstr>Látky pevné – mají různé vlastnosti</vt:lpstr>
      <vt:lpstr>Snímek 8</vt:lpstr>
      <vt:lpstr>Různá tvrdost</vt:lpstr>
      <vt:lpstr>Vlastnosti pevných látek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Dum</cp:lastModifiedBy>
  <cp:revision>29</cp:revision>
  <dcterms:created xsi:type="dcterms:W3CDTF">2011-09-21T19:39:09Z</dcterms:created>
  <dcterms:modified xsi:type="dcterms:W3CDTF">2012-03-12T16:41:20Z</dcterms:modified>
</cp:coreProperties>
</file>