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1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66" r:id="rId17"/>
    <p:sldId id="25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6D1B"/>
    <a:srgbClr val="9910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2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3AD72-FE56-4872-90CB-7DAF16BE9073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5C4F1-3408-40B9-9406-9CB965755B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30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3AD72-FE56-4872-90CB-7DAF16BE9073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5C4F1-3408-40B9-9406-9CB965755B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7225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3AD72-FE56-4872-90CB-7DAF16BE9073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5C4F1-3408-40B9-9406-9CB965755B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995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3AD72-FE56-4872-90CB-7DAF16BE9073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5C4F1-3408-40B9-9406-9CB965755B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849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3AD72-FE56-4872-90CB-7DAF16BE9073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5C4F1-3408-40B9-9406-9CB965755B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152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3AD72-FE56-4872-90CB-7DAF16BE9073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5C4F1-3408-40B9-9406-9CB965755B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1547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3AD72-FE56-4872-90CB-7DAF16BE9073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5C4F1-3408-40B9-9406-9CB965755B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72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3AD72-FE56-4872-90CB-7DAF16BE9073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5C4F1-3408-40B9-9406-9CB965755B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471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3AD72-FE56-4872-90CB-7DAF16BE9073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5C4F1-3408-40B9-9406-9CB965755B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7522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3AD72-FE56-4872-90CB-7DAF16BE9073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5C4F1-3408-40B9-9406-9CB965755B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0603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3AD72-FE56-4872-90CB-7DAF16BE9073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5C4F1-3408-40B9-9406-9CB965755B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375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3AD72-FE56-4872-90CB-7DAF16BE9073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5C4F1-3408-40B9-9406-9CB965755B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7964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c/cb/Kozak_brezovy_01_-_Jabkenicko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b/ba/Bedla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hyperlink" Target="//upload.wikimedia.org/wikipedia/commons/6/62/Cantharellus.cibarius.-.lindsey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8/89/Lactarius_deliciosus.jpg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7/7b/Fomes_fomentarius_2010_G2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//upload.wikimedia.org/wikipedia/commons/9/98/Boletus_satanas_cropped.jpg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//upload.wikimedia.org/wikipedia/commons/3/32/Amanita_muscaria_3_vliegenzwammen_op_rij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//upload.wikimedia.org/wikipedia/commons/7/71/Amanita_phalloides.jpg" TargetMode="Externa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Lactarius_deliciosus.jpg" TargetMode="External"/><Relationship Id="rId3" Type="http://schemas.openxmlformats.org/officeDocument/2006/relationships/hyperlink" Target="http://cs.wikipedia.org/wiki/Soubor:Amanita_muscaria_3_vliegenzwammen_op_rij.jpg" TargetMode="External"/><Relationship Id="rId7" Type="http://schemas.openxmlformats.org/officeDocument/2006/relationships/hyperlink" Target="http://cs.wikipedia.org/wiki/Soubor:Amanita_phalloides.jpg" TargetMode="External"/><Relationship Id="rId2" Type="http://schemas.openxmlformats.org/officeDocument/2006/relationships/hyperlink" Target="http://cs.wikipedia.org/wiki/Soubor:Podgrzybek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antharellus.cibarius.-.lindsey.jpg" TargetMode="External"/><Relationship Id="rId5" Type="http://schemas.openxmlformats.org/officeDocument/2006/relationships/hyperlink" Target="http://cs.wikipedia.org/wiki/Soubor:AD2009Sep13_Boletus_edulis_01.jpg" TargetMode="External"/><Relationship Id="rId10" Type="http://schemas.openxmlformats.org/officeDocument/2006/relationships/hyperlink" Target="http://cs.wikipedia.org/wiki/Soubor:Boletus_satanas_cropped.jpg" TargetMode="External"/><Relationship Id="rId4" Type="http://schemas.openxmlformats.org/officeDocument/2006/relationships/hyperlink" Target="http://cs.wikipedia.org/wiki/Soubor:Bedla.jpg" TargetMode="External"/><Relationship Id="rId9" Type="http://schemas.openxmlformats.org/officeDocument/2006/relationships/hyperlink" Target="http://cs.wikipedia.org/wiki/Soubor:Fomes_fomentarius_2010_G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859" y="260648"/>
            <a:ext cx="4968875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Group 70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679710"/>
              </p:ext>
            </p:extLst>
          </p:nvPr>
        </p:nvGraphicFramePr>
        <p:xfrm>
          <a:off x="1187450" y="1844675"/>
          <a:ext cx="6635750" cy="3560764"/>
        </p:xfrm>
        <a:graphic>
          <a:graphicData uri="http://schemas.openxmlformats.org/drawingml/2006/table">
            <a:tbl>
              <a:tblPr/>
              <a:tblGrid>
                <a:gridCol w="1225550"/>
                <a:gridCol w="5410200"/>
              </a:tblGrid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TIŠICE, okres MĚLNÍK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Pavel Jelínek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VY_32_INOVACE_09_PRVOUKA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ROČNÍK_HOUBY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CZ.1.07/1.4.00/21.3130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873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0648"/>
            <a:ext cx="4968875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Group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7475983"/>
              </p:ext>
            </p:extLst>
          </p:nvPr>
        </p:nvGraphicFramePr>
        <p:xfrm>
          <a:off x="415756" y="1556792"/>
          <a:ext cx="8435975" cy="4784727"/>
        </p:xfrm>
        <a:graphic>
          <a:graphicData uri="http://schemas.openxmlformats.org/drawingml/2006/table">
            <a:tbl>
              <a:tblPr/>
              <a:tblGrid>
                <a:gridCol w="2170112"/>
                <a:gridCol w="6265863"/>
              </a:tblGrid>
              <a:tr h="1095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ANOTACE: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Cílem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 je seznámit žáky s houbami – jejich částmi těla a základním dělením hub.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JAZYK: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Čeština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KLÍČOVÁ SLOVA: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houby jedlé, nejedlé, jedovaté, smrtelně jedovaté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DRUH UČEBNÍHO MATERIÁLU: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DRUH INTERAKTIVITY: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Výklad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CÍLOVÁ SKUPINA: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Žák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STUPEŇ A TYP VZDĚLÁNÍ: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vzdělávání – první stupeň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TYPICKÁ VĚKOVÁ SKUPINA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 – 12 let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660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10982"/>
          </a:xfrm>
        </p:spPr>
        <p:txBody>
          <a:bodyPr/>
          <a:lstStyle/>
          <a:p>
            <a:r>
              <a:rPr lang="cs-CZ" b="1" i="1" dirty="0" smtClean="0"/>
              <a:t>Houby</a:t>
            </a:r>
            <a:endParaRPr lang="cs-CZ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27614"/>
            <a:ext cx="3439269" cy="4585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7" y="2564904"/>
            <a:ext cx="5058139" cy="3793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572000" y="1227614"/>
            <a:ext cx="4104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>
                <a:solidFill>
                  <a:srgbClr val="FF0000"/>
                </a:solidFill>
              </a:rPr>
              <a:t>- nepatří mezi rostliny ani živočichy</a:t>
            </a:r>
            <a:endParaRPr lang="cs-CZ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10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29208" y="0"/>
            <a:ext cx="8229600" cy="1143000"/>
          </a:xfrm>
        </p:spPr>
        <p:txBody>
          <a:bodyPr/>
          <a:lstStyle/>
          <a:p>
            <a:r>
              <a:rPr lang="cs-CZ" b="1" i="1" dirty="0" smtClean="0"/>
              <a:t>Části houby</a:t>
            </a:r>
            <a:endParaRPr lang="cs-CZ" b="1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19019"/>
            <a:ext cx="3312368" cy="5452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>
            <a:off x="3059832" y="4210216"/>
            <a:ext cx="1656184" cy="1080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3887924" y="1736548"/>
            <a:ext cx="1728192" cy="1080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3334142" y="5877272"/>
            <a:ext cx="1800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4821158" y="1988840"/>
            <a:ext cx="180020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klobouk</a:t>
            </a:r>
            <a:endParaRPr lang="cs-CZ" sz="2000" b="1" dirty="0"/>
          </a:p>
        </p:txBody>
      </p:sp>
      <p:sp>
        <p:nvSpPr>
          <p:cNvPr id="14" name="Obdélník 13"/>
          <p:cNvSpPr/>
          <p:nvPr/>
        </p:nvSpPr>
        <p:spPr>
          <a:xfrm>
            <a:off x="4821158" y="3645024"/>
            <a:ext cx="180020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třeň (noha)</a:t>
            </a:r>
            <a:endParaRPr lang="cs-CZ" sz="2000" b="1" dirty="0"/>
          </a:p>
        </p:txBody>
      </p:sp>
      <p:sp>
        <p:nvSpPr>
          <p:cNvPr id="15" name="Obdélník 14"/>
          <p:cNvSpPr/>
          <p:nvPr/>
        </p:nvSpPr>
        <p:spPr>
          <a:xfrm>
            <a:off x="4686280" y="5013176"/>
            <a:ext cx="180020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podhoubí</a:t>
            </a:r>
            <a:endParaRPr lang="cs-CZ" sz="2000" b="1" dirty="0"/>
          </a:p>
        </p:txBody>
      </p:sp>
      <p:sp>
        <p:nvSpPr>
          <p:cNvPr id="16" name="Obdélník 15"/>
          <p:cNvSpPr/>
          <p:nvPr/>
        </p:nvSpPr>
        <p:spPr>
          <a:xfrm>
            <a:off x="7020272" y="2852936"/>
            <a:ext cx="180020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plodnice</a:t>
            </a:r>
            <a:endParaRPr lang="cs-CZ" sz="2000" b="1" dirty="0"/>
          </a:p>
        </p:txBody>
      </p:sp>
      <p:sp>
        <p:nvSpPr>
          <p:cNvPr id="13" name="Pravá složená závorka 12"/>
          <p:cNvSpPr/>
          <p:nvPr/>
        </p:nvSpPr>
        <p:spPr>
          <a:xfrm>
            <a:off x="6621358" y="2348880"/>
            <a:ext cx="254898" cy="1656184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5251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14" grpId="0" animBg="1"/>
      <p:bldP spid="15" grpId="0" animBg="1"/>
      <p:bldP spid="16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5157192"/>
            <a:ext cx="8229600" cy="1143000"/>
          </a:xfrm>
        </p:spPr>
        <p:txBody>
          <a:bodyPr/>
          <a:lstStyle/>
          <a:p>
            <a:r>
              <a:rPr lang="cs-CZ" sz="3200" b="1" i="1" dirty="0" smtClean="0">
                <a:solidFill>
                  <a:srgbClr val="FF0000"/>
                </a:solidFill>
              </a:rPr>
              <a:t>- rozmnožují se výtrusy</a:t>
            </a:r>
            <a:endParaRPr lang="cs-CZ" sz="3200" b="1" i="1" dirty="0">
              <a:solidFill>
                <a:srgbClr val="FF0000"/>
              </a:solidFill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i="1" smtClean="0">
                <a:solidFill>
                  <a:srgbClr val="FF0000"/>
                </a:solidFill>
              </a:rPr>
              <a:t>- jsou to nezelené organismy</a:t>
            </a:r>
            <a:endParaRPr lang="cs-CZ" sz="3200" b="1" i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268760"/>
            <a:ext cx="2572887" cy="4236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84784"/>
            <a:ext cx="4696420" cy="4020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3583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 Houby</a:t>
            </a:r>
            <a:endParaRPr lang="cs-CZ" b="1" i="1" dirty="0"/>
          </a:p>
        </p:txBody>
      </p:sp>
      <p:sp>
        <p:nvSpPr>
          <p:cNvPr id="5" name="Obdélník 4"/>
          <p:cNvSpPr/>
          <p:nvPr/>
        </p:nvSpPr>
        <p:spPr>
          <a:xfrm>
            <a:off x="539552" y="1844824"/>
            <a:ext cx="180020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jedlé</a:t>
            </a:r>
            <a:endParaRPr lang="cs-CZ" sz="2000" b="1" dirty="0"/>
          </a:p>
        </p:txBody>
      </p:sp>
      <p:sp>
        <p:nvSpPr>
          <p:cNvPr id="6" name="Obdélník 5"/>
          <p:cNvSpPr/>
          <p:nvPr/>
        </p:nvSpPr>
        <p:spPr>
          <a:xfrm>
            <a:off x="2699792" y="1865412"/>
            <a:ext cx="180020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nejedlé</a:t>
            </a:r>
            <a:endParaRPr lang="cs-CZ" sz="2000" b="1" dirty="0"/>
          </a:p>
        </p:txBody>
      </p:sp>
      <p:sp>
        <p:nvSpPr>
          <p:cNvPr id="7" name="Obdélník 6"/>
          <p:cNvSpPr/>
          <p:nvPr/>
        </p:nvSpPr>
        <p:spPr>
          <a:xfrm>
            <a:off x="4932040" y="1865412"/>
            <a:ext cx="180020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jedovaté</a:t>
            </a:r>
            <a:endParaRPr lang="cs-CZ" sz="2000" b="1" dirty="0"/>
          </a:p>
        </p:txBody>
      </p:sp>
      <p:sp>
        <p:nvSpPr>
          <p:cNvPr id="8" name="Obdélník 7"/>
          <p:cNvSpPr/>
          <p:nvPr/>
        </p:nvSpPr>
        <p:spPr>
          <a:xfrm>
            <a:off x="7092280" y="1865412"/>
            <a:ext cx="180020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smrtelně jedovaté</a:t>
            </a:r>
            <a:endParaRPr lang="cs-CZ" sz="2000" b="1" dirty="0"/>
          </a:p>
        </p:txBody>
      </p:sp>
      <p:cxnSp>
        <p:nvCxnSpPr>
          <p:cNvPr id="10" name="Přímá spojnice 9"/>
          <p:cNvCxnSpPr>
            <a:stCxn id="4" idx="2"/>
            <a:endCxn id="5" idx="0"/>
          </p:cNvCxnSpPr>
          <p:nvPr/>
        </p:nvCxnSpPr>
        <p:spPr>
          <a:xfrm flipH="1">
            <a:off x="1439652" y="1417638"/>
            <a:ext cx="3132348" cy="4271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>
            <a:stCxn id="4" idx="2"/>
            <a:endCxn id="6" idx="0"/>
          </p:cNvCxnSpPr>
          <p:nvPr/>
        </p:nvCxnSpPr>
        <p:spPr>
          <a:xfrm flipH="1">
            <a:off x="3599892" y="1417638"/>
            <a:ext cx="972108" cy="4477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>
            <a:stCxn id="4" idx="2"/>
            <a:endCxn id="7" idx="0"/>
          </p:cNvCxnSpPr>
          <p:nvPr/>
        </p:nvCxnSpPr>
        <p:spPr>
          <a:xfrm>
            <a:off x="4572000" y="1417638"/>
            <a:ext cx="1260140" cy="4477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stCxn id="4" idx="2"/>
          </p:cNvCxnSpPr>
          <p:nvPr/>
        </p:nvCxnSpPr>
        <p:spPr>
          <a:xfrm>
            <a:off x="4572000" y="1417638"/>
            <a:ext cx="3420380" cy="4271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9" name="Picture 3" descr="C:\Users\zak.TERMINAL01\AppData\Local\Microsoft\Windows\Temporary Internet Files\Content.IE5\MO31RRLY\MC9003550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652" y="3501008"/>
            <a:ext cx="2808312" cy="2067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zak.TERMINAL01\AppData\Local\Microsoft\Windows\Temporary Internet Files\Content.IE5\E8U6FCD7\MC9002173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501008"/>
            <a:ext cx="2608886" cy="1992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52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Nejznámější jedlé houby</a:t>
            </a:r>
            <a:endParaRPr lang="cs-CZ" b="1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51620"/>
            <a:ext cx="76200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940152" y="1505372"/>
            <a:ext cx="1800200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hřib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559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764704"/>
            <a:ext cx="676275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940152" y="5373216"/>
            <a:ext cx="1800200" cy="72008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klouzek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02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68760"/>
            <a:ext cx="6594864" cy="456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547664" y="1412776"/>
            <a:ext cx="1800200" cy="72008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křemenáč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60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oubor:Kozak brezovy 01 - Jabkenicko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99592" y="5085184"/>
            <a:ext cx="1800200" cy="72008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kozák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94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oubor:Bedl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421005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99592" y="5425762"/>
            <a:ext cx="1800200" cy="72008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bedla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9220" name="Picture 4" descr="Soubor:Cantharellus.cibarius.-.lindsey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705709"/>
            <a:ext cx="4655840" cy="3091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5940152" y="1772816"/>
            <a:ext cx="1800200" cy="72008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liška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76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Nejedlé houby</a:t>
            </a:r>
            <a:endParaRPr lang="cs-CZ" b="1" i="1" dirty="0"/>
          </a:p>
        </p:txBody>
      </p:sp>
      <p:pic>
        <p:nvPicPr>
          <p:cNvPr id="11266" name="Picture 2" descr="Soubor:Lactarius deliciosu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294" y="1124744"/>
            <a:ext cx="7200800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868144" y="5733256"/>
            <a:ext cx="1872208" cy="72008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ryzec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04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oubor:Fomes fomentarius 2010 G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99592" y="5425762"/>
            <a:ext cx="1800200" cy="720080"/>
          </a:xfrm>
          <a:prstGeom prst="rect">
            <a:avLst/>
          </a:prstGeom>
          <a:solidFill>
            <a:srgbClr val="9910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troudnatec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74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80492" y="0"/>
            <a:ext cx="8229600" cy="1143000"/>
          </a:xfrm>
        </p:spPr>
        <p:txBody>
          <a:bodyPr/>
          <a:lstStyle/>
          <a:p>
            <a:r>
              <a:rPr lang="cs-CZ" b="1" i="1" dirty="0" smtClean="0"/>
              <a:t>Jedovaté houby</a:t>
            </a:r>
            <a:endParaRPr lang="cs-CZ" b="1" i="1" dirty="0"/>
          </a:p>
        </p:txBody>
      </p:sp>
      <p:pic>
        <p:nvPicPr>
          <p:cNvPr id="13314" name="Picture 2" descr="Soubor:Boletus satanas cropped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54" y="1013842"/>
            <a:ext cx="73914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971600" y="1268760"/>
            <a:ext cx="1800200" cy="720080"/>
          </a:xfrm>
          <a:prstGeom prst="rect">
            <a:avLst/>
          </a:prstGeom>
          <a:solidFill>
            <a:srgbClr val="A56D1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hřib satan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260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oubor:Amanita muscaria 3 vliegenzwammen op rij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00" y="465262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012160" y="5013176"/>
            <a:ext cx="2016224" cy="72008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muchomůrka červená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24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smtClean="0"/>
              <a:t>Nejznámější smrtelně jedovatá houba</a:t>
            </a:r>
            <a:endParaRPr lang="cs-CZ" b="1" i="1" dirty="0"/>
          </a:p>
        </p:txBody>
      </p:sp>
      <p:pic>
        <p:nvPicPr>
          <p:cNvPr id="10242" name="Picture 2" descr="Soubor:Amanita phalloide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340768"/>
            <a:ext cx="4095750" cy="5057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076056" y="5517232"/>
            <a:ext cx="2736304" cy="72008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muchomůrka zelená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12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i="1" dirty="0" smtClean="0"/>
              <a:t>Zdroje</a:t>
            </a:r>
            <a:endParaRPr lang="cs-CZ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680520"/>
          </a:xfrm>
        </p:spPr>
        <p:txBody>
          <a:bodyPr>
            <a:normAutofit fontScale="92500" lnSpcReduction="10000"/>
          </a:bodyPr>
          <a:lstStyle/>
          <a:p>
            <a:r>
              <a:rPr lang="cs-CZ" sz="1800" dirty="0" smtClean="0">
                <a:hlinkClick r:id="rId2"/>
              </a:rPr>
              <a:t>http://cs.wikipedia.org/wiki/Soubor:Podgrzybek.jpg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http://cs.wikipedia.org/wiki/Soubor:Amanita_muscaria_3_vliegenzwammen_op_rij.jpg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http://cs.wikipedia.org/wiki/Soubor:Bedla.jpg</a:t>
            </a:r>
            <a:endParaRPr lang="cs-CZ" sz="1800" dirty="0" smtClean="0"/>
          </a:p>
          <a:p>
            <a:r>
              <a:rPr lang="cs-CZ" sz="1800" dirty="0" smtClean="0"/>
              <a:t>http://cs.wikipedia.org/wiki/Soubor:Kozak_brezovy_01_-_Jabkenicko.jpg</a:t>
            </a:r>
          </a:p>
          <a:p>
            <a:r>
              <a:rPr lang="cs-CZ" sz="1800" dirty="0" smtClean="0"/>
              <a:t>http://cs.wikipedia.org/wiki/Soubor:Espenrotkappe.jpg</a:t>
            </a:r>
          </a:p>
          <a:p>
            <a:r>
              <a:rPr lang="cs-CZ" sz="1800" dirty="0" smtClean="0"/>
              <a:t>http://cs.wikipedia.org/wiki/Soubor:Suillus_grevillei_LC0109.jpg</a:t>
            </a:r>
          </a:p>
          <a:p>
            <a:r>
              <a:rPr lang="cs-CZ" sz="1800" dirty="0" smtClean="0">
                <a:hlinkClick r:id="rId5"/>
              </a:rPr>
              <a:t>http://cs.wikipedia.org/wiki/Soubor:AD2009Sep13_Boletus_edulis_01.jpg</a:t>
            </a:r>
            <a:endParaRPr lang="cs-CZ" sz="1800" dirty="0" smtClean="0"/>
          </a:p>
          <a:p>
            <a:r>
              <a:rPr lang="cs-CZ" sz="1800" dirty="0" smtClean="0">
                <a:hlinkClick r:id="rId6"/>
              </a:rPr>
              <a:t>http://cs.wikipedia.org/wiki/Soubor:Cantharellus.cibarius.-.lindsey.jpg</a:t>
            </a:r>
            <a:endParaRPr lang="cs-CZ" sz="1800" dirty="0" smtClean="0"/>
          </a:p>
          <a:p>
            <a:r>
              <a:rPr lang="cs-CZ" sz="1800" dirty="0" smtClean="0">
                <a:hlinkClick r:id="rId7"/>
              </a:rPr>
              <a:t>http://cs.wikipedia.org/wiki/Soubor:Amanita_phalloides.jpg</a:t>
            </a:r>
            <a:endParaRPr lang="cs-CZ" sz="1800" dirty="0" smtClean="0"/>
          </a:p>
          <a:p>
            <a:r>
              <a:rPr lang="cs-CZ" sz="1800" dirty="0" smtClean="0">
                <a:hlinkClick r:id="rId8"/>
              </a:rPr>
              <a:t>http://cs.wikipedia.org/wiki/Soubor:Lactarius_deliciosus.jpg</a:t>
            </a:r>
            <a:endParaRPr lang="cs-CZ" sz="1800" dirty="0" smtClean="0"/>
          </a:p>
          <a:p>
            <a:r>
              <a:rPr lang="cs-CZ" sz="1800" dirty="0" smtClean="0">
                <a:hlinkClick r:id="rId9"/>
              </a:rPr>
              <a:t>http://cs.wikipedia.org/wiki/Soubor:Fomes_fomentarius_2010_G2.jpg</a:t>
            </a:r>
            <a:endParaRPr lang="cs-CZ" sz="1800" dirty="0" smtClean="0"/>
          </a:p>
          <a:p>
            <a:r>
              <a:rPr lang="cs-CZ" sz="1800" dirty="0" smtClean="0">
                <a:hlinkClick r:id="rId10"/>
              </a:rPr>
              <a:t>http://cs.wikipedia.org/wiki/Soubor:Boletus_satanas_cropped.jpg</a:t>
            </a:r>
            <a:endParaRPr lang="cs-CZ" sz="1800" dirty="0" smtClean="0"/>
          </a:p>
          <a:p>
            <a:r>
              <a:rPr lang="cs-CZ" sz="1800" dirty="0" smtClean="0"/>
              <a:t>http://cs.wikipedia.org/wiki/Soubor:Amanita_muscaria_3_vliegenzwammen_op_rij.jpg</a:t>
            </a:r>
          </a:p>
          <a:p>
            <a:r>
              <a:rPr lang="cs-CZ" sz="1800" dirty="0" smtClean="0"/>
              <a:t>Obrázky galerie MS </a:t>
            </a:r>
            <a:r>
              <a:rPr lang="cs-CZ" sz="1800" dirty="0" err="1" smtClean="0"/>
              <a:t>Power</a:t>
            </a:r>
            <a:r>
              <a:rPr lang="cs-CZ" sz="1800" dirty="0" smtClean="0"/>
              <a:t> Point 2010</a:t>
            </a:r>
          </a:p>
          <a:p>
            <a:r>
              <a:rPr lang="cs-CZ" sz="1800" dirty="0" smtClean="0"/>
              <a:t>(cit. 6.2.2013)</a:t>
            </a:r>
            <a:endParaRPr lang="cs-CZ" sz="18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1072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200</Words>
  <Application>Microsoft Office PowerPoint</Application>
  <PresentationFormat>Předvádění na obrazovce (4:3)</PresentationFormat>
  <Paragraphs>69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Houby</vt:lpstr>
      <vt:lpstr>Části houby</vt:lpstr>
      <vt:lpstr>- rozmnožují se výtrusy</vt:lpstr>
      <vt:lpstr> Houby</vt:lpstr>
      <vt:lpstr>Nejznámější jedlé houby</vt:lpstr>
      <vt:lpstr>Prezentace aplikace PowerPoint</vt:lpstr>
      <vt:lpstr>Prezentace aplikace PowerPoint</vt:lpstr>
      <vt:lpstr>Prezentace aplikace PowerPoint</vt:lpstr>
      <vt:lpstr>Prezentace aplikace PowerPoint</vt:lpstr>
      <vt:lpstr>Nejedlé houby</vt:lpstr>
      <vt:lpstr>Prezentace aplikace PowerPoint</vt:lpstr>
      <vt:lpstr>Jedovaté houby</vt:lpstr>
      <vt:lpstr>Prezentace aplikace PowerPoint</vt:lpstr>
      <vt:lpstr>Nejznámější smrtelně jedovatá houba</vt:lpstr>
      <vt:lpstr>Zdroje</vt:lpstr>
    </vt:vector>
  </TitlesOfParts>
  <Company>ZS Tisice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Houby</dc:title>
  <dc:creator>zak</dc:creator>
  <cp:lastModifiedBy>zak</cp:lastModifiedBy>
  <cp:revision>25</cp:revision>
  <dcterms:created xsi:type="dcterms:W3CDTF">2013-02-10T15:15:19Z</dcterms:created>
  <dcterms:modified xsi:type="dcterms:W3CDTF">2013-02-10T16:19:05Z</dcterms:modified>
</cp:coreProperties>
</file>