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56" r:id="rId2"/>
  </p:sldMasterIdLst>
  <p:notesMasterIdLst>
    <p:notesMasterId r:id="rId44"/>
  </p:notesMasterIdLst>
  <p:sldIdLst>
    <p:sldId id="275" r:id="rId3"/>
    <p:sldId id="303" r:id="rId4"/>
    <p:sldId id="260" r:id="rId5"/>
    <p:sldId id="261" r:id="rId6"/>
    <p:sldId id="256" r:id="rId7"/>
    <p:sldId id="258" r:id="rId8"/>
    <p:sldId id="259" r:id="rId9"/>
    <p:sldId id="307" r:id="rId10"/>
    <p:sldId id="272" r:id="rId11"/>
    <p:sldId id="273" r:id="rId12"/>
    <p:sldId id="274" r:id="rId13"/>
    <p:sldId id="305" r:id="rId14"/>
    <p:sldId id="306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8" r:id="rId4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82" autoAdjust="0"/>
    <p:restoredTop sz="94660"/>
  </p:normalViewPr>
  <p:slideViewPr>
    <p:cSldViewPr>
      <p:cViewPr varScale="1">
        <p:scale>
          <a:sx n="106" d="100"/>
          <a:sy n="106" d="100"/>
        </p:scale>
        <p:origin x="-20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E45EF5-6D89-4B26-9E33-615F4A2D105F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EBC7BA1-9CDB-4029-9D81-8C17CD25AF4F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endParaRPr lang="cs-CZ" sz="2800" dirty="0">
            <a:solidFill>
              <a:schemeClr val="tx2"/>
            </a:solidFill>
            <a:latin typeface="+mj-lt"/>
          </a:endParaRPr>
        </a:p>
      </dgm:t>
    </dgm:pt>
    <dgm:pt modelId="{C7E55644-A7BE-4742-9D72-4532B26FC746}" type="parTrans" cxnId="{C1EF9B4B-AC91-491E-88DA-5EB7EC4534F6}">
      <dgm:prSet/>
      <dgm:spPr/>
      <dgm:t>
        <a:bodyPr/>
        <a:lstStyle/>
        <a:p>
          <a:endParaRPr lang="cs-CZ"/>
        </a:p>
      </dgm:t>
    </dgm:pt>
    <dgm:pt modelId="{EB43484E-97DF-454C-B61D-1282C9C19EAF}" type="sibTrans" cxnId="{C1EF9B4B-AC91-491E-88DA-5EB7EC4534F6}">
      <dgm:prSet/>
      <dgm:spPr/>
      <dgm:t>
        <a:bodyPr/>
        <a:lstStyle/>
        <a:p>
          <a:endParaRPr lang="cs-CZ"/>
        </a:p>
      </dgm:t>
    </dgm:pt>
    <dgm:pt modelId="{A06C384A-1193-436D-AC30-B30F5CEA7C60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400" dirty="0"/>
        </a:p>
      </dgm:t>
    </dgm:pt>
    <dgm:pt modelId="{D95EFF4D-6FB8-4DFF-A4DE-DD41FFF81EA8}" type="parTrans" cxnId="{A6CD0CE6-42F4-484B-A03A-C70C190BF9CF}">
      <dgm:prSet/>
      <dgm:spPr/>
      <dgm:t>
        <a:bodyPr/>
        <a:lstStyle/>
        <a:p>
          <a:endParaRPr lang="cs-CZ"/>
        </a:p>
      </dgm:t>
    </dgm:pt>
    <dgm:pt modelId="{E5A5982C-36D8-45D8-8A8F-50F752CF4CB2}" type="sibTrans" cxnId="{A6CD0CE6-42F4-484B-A03A-C70C190BF9CF}">
      <dgm:prSet/>
      <dgm:spPr/>
      <dgm:t>
        <a:bodyPr/>
        <a:lstStyle/>
        <a:p>
          <a:endParaRPr lang="cs-CZ"/>
        </a:p>
      </dgm:t>
    </dgm:pt>
    <dgm:pt modelId="{805D1C5C-2069-4A37-8E44-7E553447F89F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Eugène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Delacroix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Svoboda vede lid na barikády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CF451BED-4EC4-4CE8-99F4-DEFCDCA6369C}" type="parTrans" cxnId="{D3A04641-65DB-4413-B7B3-48DD610854EE}">
      <dgm:prSet/>
      <dgm:spPr/>
      <dgm:t>
        <a:bodyPr/>
        <a:lstStyle/>
        <a:p>
          <a:endParaRPr lang="cs-CZ"/>
        </a:p>
      </dgm:t>
    </dgm:pt>
    <dgm:pt modelId="{113272C3-ACD1-4EA6-A37D-827A16B8D6D6}" type="sibTrans" cxnId="{D3A04641-65DB-4413-B7B3-48DD610854EE}">
      <dgm:prSet/>
      <dgm:spPr/>
      <dgm:t>
        <a:bodyPr/>
        <a:lstStyle/>
        <a:p>
          <a:endParaRPr lang="cs-CZ"/>
        </a:p>
      </dgm:t>
    </dgm:pt>
    <dgm:pt modelId="{96165853-77E3-41C0-8049-CD1886A5FAA4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400" dirty="0"/>
        </a:p>
      </dgm:t>
    </dgm:pt>
    <dgm:pt modelId="{CF12F4EE-EC34-4EA4-8EF8-060615313C62}" type="parTrans" cxnId="{10A5D544-5A31-484B-9DC4-DE0834138E99}">
      <dgm:prSet/>
      <dgm:spPr/>
      <dgm:t>
        <a:bodyPr/>
        <a:lstStyle/>
        <a:p>
          <a:endParaRPr lang="cs-CZ"/>
        </a:p>
      </dgm:t>
    </dgm:pt>
    <dgm:pt modelId="{54112195-6A8A-4B18-AD91-51F81CAFD56A}" type="sibTrans" cxnId="{10A5D544-5A31-484B-9DC4-DE0834138E99}">
      <dgm:prSet/>
      <dgm:spPr/>
      <dgm:t>
        <a:bodyPr/>
        <a:lstStyle/>
        <a:p>
          <a:endParaRPr lang="cs-CZ"/>
        </a:p>
      </dgm:t>
    </dgm:pt>
    <dgm:pt modelId="{CE4D4A29-61A2-4E46-A120-C9FA47C47FF7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100" dirty="0"/>
        </a:p>
      </dgm:t>
    </dgm:pt>
    <dgm:pt modelId="{C98067D8-8F60-4821-8F3D-21FE50574391}" type="parTrans" cxnId="{36085BB8-2AB5-4B40-AF65-50F8661240BB}">
      <dgm:prSet/>
      <dgm:spPr/>
      <dgm:t>
        <a:bodyPr/>
        <a:lstStyle/>
        <a:p>
          <a:endParaRPr lang="cs-CZ"/>
        </a:p>
      </dgm:t>
    </dgm:pt>
    <dgm:pt modelId="{1C1D2BDB-0656-46C4-B6A9-E6A6E5F931B1}" type="sibTrans" cxnId="{36085BB8-2AB5-4B40-AF65-50F8661240BB}">
      <dgm:prSet/>
      <dgm:spPr/>
      <dgm:t>
        <a:bodyPr/>
        <a:lstStyle/>
        <a:p>
          <a:endParaRPr lang="cs-CZ"/>
        </a:p>
      </dgm:t>
    </dgm:pt>
    <dgm:pt modelId="{0B7E1043-031A-4D22-893C-1C584F56DAE3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John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Constable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Hrad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Hadleigh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9C1F5588-E391-483B-AE85-DD9F951EB6AF}" type="parTrans" cxnId="{01BEFBB1-4AF4-4B21-8E46-374854BF70A5}">
      <dgm:prSet/>
      <dgm:spPr/>
      <dgm:t>
        <a:bodyPr/>
        <a:lstStyle/>
        <a:p>
          <a:endParaRPr lang="cs-CZ"/>
        </a:p>
      </dgm:t>
    </dgm:pt>
    <dgm:pt modelId="{2235AAE3-E2C6-4D7C-9674-774195A43ADE}" type="sibTrans" cxnId="{01BEFBB1-4AF4-4B21-8E46-374854BF70A5}">
      <dgm:prSet/>
      <dgm:spPr/>
      <dgm:t>
        <a:bodyPr/>
        <a:lstStyle/>
        <a:p>
          <a:endParaRPr lang="cs-CZ"/>
        </a:p>
      </dgm:t>
    </dgm:pt>
    <dgm:pt modelId="{AB8C9B4F-288B-42D4-9E10-1AF71176D859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Křídové útesy na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Rujaně</a:t>
          </a:r>
          <a:endParaRPr lang="cs-CZ" sz="2000" dirty="0">
            <a:solidFill>
              <a:schemeClr val="tx2"/>
            </a:solidFill>
          </a:endParaRPr>
        </a:p>
      </dgm:t>
    </dgm:pt>
    <dgm:pt modelId="{B3201634-64F4-4DE8-A110-4F9435FC7F85}" type="parTrans" cxnId="{03EAA9CA-7C32-4335-8438-C03347F5EAC9}">
      <dgm:prSet/>
      <dgm:spPr/>
      <dgm:t>
        <a:bodyPr/>
        <a:lstStyle/>
        <a:p>
          <a:endParaRPr lang="cs-CZ"/>
        </a:p>
      </dgm:t>
    </dgm:pt>
    <dgm:pt modelId="{2B15F143-7F2F-4154-B2BE-852BE832311D}" type="sibTrans" cxnId="{03EAA9CA-7C32-4335-8438-C03347F5EAC9}">
      <dgm:prSet/>
      <dgm:spPr/>
      <dgm:t>
        <a:bodyPr/>
        <a:lstStyle/>
        <a:p>
          <a:endParaRPr lang="cs-CZ"/>
        </a:p>
      </dgm:t>
    </dgm:pt>
    <dgm:pt modelId="{593F80CD-3307-4350-AFA7-A49A0CB2D129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Poutník nad mořem mlh</a:t>
          </a:r>
          <a:endParaRPr lang="cs-CZ" sz="2000" dirty="0">
            <a:solidFill>
              <a:schemeClr val="tx2"/>
            </a:solidFill>
          </a:endParaRPr>
        </a:p>
      </dgm:t>
    </dgm:pt>
    <dgm:pt modelId="{6B27CFFF-BBC8-4192-9969-04E8F01B0D9F}" type="parTrans" cxnId="{E6A37860-2CDC-466E-9979-55468EC86558}">
      <dgm:prSet/>
      <dgm:spPr/>
      <dgm:t>
        <a:bodyPr/>
        <a:lstStyle/>
        <a:p>
          <a:endParaRPr lang="cs-CZ"/>
        </a:p>
      </dgm:t>
    </dgm:pt>
    <dgm:pt modelId="{E6BCBF6A-AF6E-4D72-89FA-3EDC91BA5E53}" type="sibTrans" cxnId="{E6A37860-2CDC-466E-9979-55468EC86558}">
      <dgm:prSet/>
      <dgm:spPr/>
      <dgm:t>
        <a:bodyPr/>
        <a:lstStyle/>
        <a:p>
          <a:endParaRPr lang="cs-CZ"/>
        </a:p>
      </dgm:t>
    </dgm:pt>
    <dgm:pt modelId="{ACBB05D2-5725-4F0D-BE57-ADDC4F00DC48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Eugène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Delacroix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Svoboda vede lid na barikády </a:t>
          </a:r>
          <a:endParaRPr lang="cs-CZ" sz="2000" dirty="0">
            <a:solidFill>
              <a:schemeClr val="tx2"/>
            </a:solidFill>
          </a:endParaRPr>
        </a:p>
      </dgm:t>
    </dgm:pt>
    <dgm:pt modelId="{CB16B483-9BA8-4C5C-AE77-A4674D31E792}" type="parTrans" cxnId="{BA05FAA9-925F-488A-A9DD-BBF245BC3220}">
      <dgm:prSet/>
      <dgm:spPr/>
      <dgm:t>
        <a:bodyPr/>
        <a:lstStyle/>
        <a:p>
          <a:endParaRPr lang="cs-CZ"/>
        </a:p>
      </dgm:t>
    </dgm:pt>
    <dgm:pt modelId="{746863A8-3E0C-4B2B-92E4-E3DC3F087E68}" type="sibTrans" cxnId="{BA05FAA9-925F-488A-A9DD-BBF245BC3220}">
      <dgm:prSet/>
      <dgm:spPr/>
      <dgm:t>
        <a:bodyPr/>
        <a:lstStyle/>
        <a:p>
          <a:endParaRPr lang="cs-CZ"/>
        </a:p>
      </dgm:t>
    </dgm:pt>
    <dgm:pt modelId="{43375A2B-605D-4992-BB3C-E316EE5FC68B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William Turner: Válečná loď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Téméraire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, 1838  </a:t>
          </a:r>
          <a:b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</a:b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endParaRPr lang="cs-CZ" sz="2000" dirty="0">
            <a:solidFill>
              <a:schemeClr val="tx2"/>
            </a:solidFill>
          </a:endParaRPr>
        </a:p>
      </dgm:t>
    </dgm:pt>
    <dgm:pt modelId="{42D64ABF-2FB7-4DAD-B7C0-8E103EC3EC43}" type="parTrans" cxnId="{AF3ED842-76F8-4B30-9C79-C720CF6BCE1D}">
      <dgm:prSet/>
      <dgm:spPr/>
      <dgm:t>
        <a:bodyPr/>
        <a:lstStyle/>
        <a:p>
          <a:endParaRPr lang="cs-CZ"/>
        </a:p>
      </dgm:t>
    </dgm:pt>
    <dgm:pt modelId="{4BB1807A-7189-4213-B55A-847D2A040D34}" type="sibTrans" cxnId="{AF3ED842-76F8-4B30-9C79-C720CF6BCE1D}">
      <dgm:prSet/>
      <dgm:spPr/>
      <dgm:t>
        <a:bodyPr/>
        <a:lstStyle/>
        <a:p>
          <a:endParaRPr lang="cs-CZ"/>
        </a:p>
      </dgm:t>
    </dgm:pt>
    <dgm:pt modelId="{51C1E938-BE55-4532-A59D-8F1A8B2B1D00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John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Constable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Hrad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Hadleigh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1C5F1FDB-B1F4-4A03-95B6-26A2319A7BB7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Křídové útesy na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Rujaně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395A8237-FEC7-47CC-A00C-B77B3C61FC1D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Josef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</a:rPr>
            <a:t>Myslbek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: Jezdecká socha svatého Václava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F2229B15-0606-4447-81A5-9311AA967652}" type="sibTrans" cxnId="{E341872C-5882-4983-A6CF-81D37D6C39DD}">
      <dgm:prSet/>
      <dgm:spPr/>
      <dgm:t>
        <a:bodyPr/>
        <a:lstStyle/>
        <a:p>
          <a:endParaRPr lang="cs-CZ"/>
        </a:p>
      </dgm:t>
    </dgm:pt>
    <dgm:pt modelId="{372EFE4F-E631-428E-B5CA-5AD9817B02DA}" type="parTrans" cxnId="{E341872C-5882-4983-A6CF-81D37D6C39DD}">
      <dgm:prSet/>
      <dgm:spPr/>
      <dgm:t>
        <a:bodyPr/>
        <a:lstStyle/>
        <a:p>
          <a:endParaRPr lang="cs-CZ"/>
        </a:p>
      </dgm:t>
    </dgm:pt>
    <dgm:pt modelId="{E7656E6E-00AA-44D4-8695-CC0E06C74F9A}" type="sibTrans" cxnId="{84697DBF-47DC-4F29-A01E-699462D79EA3}">
      <dgm:prSet/>
      <dgm:spPr/>
      <dgm:t>
        <a:bodyPr/>
        <a:lstStyle/>
        <a:p>
          <a:endParaRPr lang="cs-CZ"/>
        </a:p>
      </dgm:t>
    </dgm:pt>
    <dgm:pt modelId="{AD10F60F-666D-41EB-9769-E15C219C633F}" type="parTrans" cxnId="{84697DBF-47DC-4F29-A01E-699462D79EA3}">
      <dgm:prSet/>
      <dgm:spPr/>
      <dgm:t>
        <a:bodyPr/>
        <a:lstStyle/>
        <a:p>
          <a:endParaRPr lang="cs-CZ"/>
        </a:p>
      </dgm:t>
    </dgm:pt>
    <dgm:pt modelId="{4AA20908-14C7-479E-B7CC-210B476E7527}" type="sibTrans" cxnId="{5FE281DA-4F00-4EEF-8187-A024FFA3582C}">
      <dgm:prSet/>
      <dgm:spPr/>
      <dgm:t>
        <a:bodyPr/>
        <a:lstStyle/>
        <a:p>
          <a:endParaRPr lang="cs-CZ"/>
        </a:p>
      </dgm:t>
    </dgm:pt>
    <dgm:pt modelId="{9B80757C-0263-4B97-B305-156C5D625388}" type="parTrans" cxnId="{5FE281DA-4F00-4EEF-8187-A024FFA3582C}">
      <dgm:prSet/>
      <dgm:spPr/>
      <dgm:t>
        <a:bodyPr/>
        <a:lstStyle/>
        <a:p>
          <a:endParaRPr lang="cs-CZ"/>
        </a:p>
      </dgm:t>
    </dgm:pt>
    <dgm:pt modelId="{B205E269-DF37-4A30-81BA-9F93D3938116}">
      <dgm:prSet phldrT="[Text]" phldr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endParaRPr lang="cs-CZ" sz="1900" dirty="0"/>
        </a:p>
      </dgm:t>
    </dgm:pt>
    <dgm:pt modelId="{189836CE-3A84-4819-90A3-2B1A8E336F76}" type="sibTrans" cxnId="{AF991F7D-5E1E-4B82-A35C-5C9D89FDFB97}">
      <dgm:prSet/>
      <dgm:spPr/>
      <dgm:t>
        <a:bodyPr/>
        <a:lstStyle/>
        <a:p>
          <a:endParaRPr lang="cs-CZ"/>
        </a:p>
      </dgm:t>
    </dgm:pt>
    <dgm:pt modelId="{B277A3B6-11D4-4F5B-AA9A-FA7E61CCD125}" type="parTrans" cxnId="{AF991F7D-5E1E-4B82-A35C-5C9D89FDFB97}">
      <dgm:prSet/>
      <dgm:spPr/>
      <dgm:t>
        <a:bodyPr/>
        <a:lstStyle/>
        <a:p>
          <a:endParaRPr lang="cs-CZ"/>
        </a:p>
      </dgm:t>
    </dgm:pt>
    <dgm:pt modelId="{2AF37F05-34DA-42E9-A857-92064B2120B4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endParaRPr lang="cs-CZ" sz="2000" dirty="0">
            <a:solidFill>
              <a:schemeClr val="tx2"/>
            </a:solidFill>
          </a:endParaRPr>
        </a:p>
      </dgm:t>
    </dgm:pt>
    <dgm:pt modelId="{E9A4E2E2-2E09-41B8-9D4B-0BDC9D42F1EB}" type="parTrans" cxnId="{30074329-3A1B-4903-9B0B-34F6EEE734AC}">
      <dgm:prSet/>
      <dgm:spPr/>
      <dgm:t>
        <a:bodyPr/>
        <a:lstStyle/>
        <a:p>
          <a:endParaRPr lang="cs-CZ"/>
        </a:p>
      </dgm:t>
    </dgm:pt>
    <dgm:pt modelId="{8B4A6972-751A-4E81-9739-DAD4C781B325}" type="sibTrans" cxnId="{30074329-3A1B-4903-9B0B-34F6EEE734AC}">
      <dgm:prSet/>
      <dgm:spPr/>
      <dgm:t>
        <a:bodyPr/>
        <a:lstStyle/>
        <a:p>
          <a:endParaRPr lang="cs-CZ"/>
        </a:p>
      </dgm:t>
    </dgm:pt>
    <dgm:pt modelId="{0BC7B56B-1DEA-40EB-8E7C-A498F1473BFB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William Turner: Rybáři na moři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181DA947-B482-4233-8682-A0D9EA6D3FCE}" type="sibTrans" cxnId="{56846179-FD82-47AC-A5F7-4652A6719977}">
      <dgm:prSet/>
      <dgm:spPr/>
      <dgm:t>
        <a:bodyPr/>
        <a:lstStyle/>
        <a:p>
          <a:endParaRPr lang="cs-CZ"/>
        </a:p>
      </dgm:t>
    </dgm:pt>
    <dgm:pt modelId="{74C7116E-565B-4481-84A7-5CBD72F215CA}" type="parTrans" cxnId="{56846179-FD82-47AC-A5F7-4652A6719977}">
      <dgm:prSet/>
      <dgm:spPr/>
      <dgm:t>
        <a:bodyPr/>
        <a:lstStyle/>
        <a:p>
          <a:endParaRPr lang="cs-CZ"/>
        </a:p>
      </dgm:t>
    </dgm:pt>
    <dgm:pt modelId="{5155E72D-6178-40FE-9240-4381B5583A57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William Turner: Válečná loď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Téméraire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5A04827C-C1A9-41C6-A187-FB1A5710251B}" type="sibTrans" cxnId="{AC3B0F53-D370-4761-A97D-410983B8D583}">
      <dgm:prSet/>
      <dgm:spPr/>
      <dgm:t>
        <a:bodyPr/>
        <a:lstStyle/>
        <a:p>
          <a:endParaRPr lang="cs-CZ"/>
        </a:p>
      </dgm:t>
    </dgm:pt>
    <dgm:pt modelId="{09591312-9A25-4B3C-B0BB-8510B971CC75}" type="parTrans" cxnId="{AC3B0F53-D370-4761-A97D-410983B8D583}">
      <dgm:prSet/>
      <dgm:spPr/>
      <dgm:t>
        <a:bodyPr/>
        <a:lstStyle/>
        <a:p>
          <a:endParaRPr lang="cs-CZ"/>
        </a:p>
      </dgm:t>
    </dgm:pt>
    <dgm:pt modelId="{07C61A39-B201-40E0-B1D6-C91DDC20D14D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endParaRPr lang="cs-CZ" sz="1900" dirty="0"/>
        </a:p>
      </dgm:t>
    </dgm:pt>
    <dgm:pt modelId="{0C21DDCF-06B3-493C-A27B-ACFF49A1F547}" type="parTrans" cxnId="{E6183B5E-4D6A-4E6E-B198-ACDF094C4C03}">
      <dgm:prSet/>
      <dgm:spPr/>
      <dgm:t>
        <a:bodyPr/>
        <a:lstStyle/>
        <a:p>
          <a:endParaRPr lang="cs-CZ"/>
        </a:p>
      </dgm:t>
    </dgm:pt>
    <dgm:pt modelId="{D241F295-547B-4555-8180-5693B80EDA2C}" type="sibTrans" cxnId="{E6183B5E-4D6A-4E6E-B198-ACDF094C4C03}">
      <dgm:prSet/>
      <dgm:spPr/>
      <dgm:t>
        <a:bodyPr/>
        <a:lstStyle/>
        <a:p>
          <a:endParaRPr lang="cs-CZ"/>
        </a:p>
      </dgm:t>
    </dgm:pt>
    <dgm:pt modelId="{5D388155-B5EE-4133-BB54-0D836447EADB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Poutník nad mořem mlh</a:t>
          </a:r>
          <a:endParaRPr lang="cs-CZ" sz="2000" dirty="0">
            <a:latin typeface="Calibri" pitchFamily="34" charset="0"/>
          </a:endParaRPr>
        </a:p>
      </dgm:t>
    </dgm:pt>
    <dgm:pt modelId="{8CBA32F9-AB49-4B70-81E0-5E3DCE612BA7}" type="parTrans" cxnId="{10C50024-FD96-48F2-B0C6-C4B049FA8BE5}">
      <dgm:prSet/>
      <dgm:spPr/>
      <dgm:t>
        <a:bodyPr/>
        <a:lstStyle/>
        <a:p>
          <a:endParaRPr lang="cs-CZ"/>
        </a:p>
      </dgm:t>
    </dgm:pt>
    <dgm:pt modelId="{A25E1F59-4E19-4349-8532-5D9EEB4747A6}" type="sibTrans" cxnId="{10C50024-FD96-48F2-B0C6-C4B049FA8BE5}">
      <dgm:prSet/>
      <dgm:spPr/>
      <dgm:t>
        <a:bodyPr/>
        <a:lstStyle/>
        <a:p>
          <a:endParaRPr lang="cs-CZ"/>
        </a:p>
      </dgm:t>
    </dgm:pt>
    <dgm:pt modelId="{E53C6E8B-38D2-480E-91B2-655508FDCD70}">
      <dgm:prSet phldrT="[Text]" custT="1" custLinFactNeighborY="655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Josef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</a:rPr>
            <a:t>Myslbek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: Jezdecká socha svatého Václava</a:t>
          </a:r>
          <a:endParaRPr lang="cs-CZ" sz="2000" dirty="0">
            <a:latin typeface="Calibri" pitchFamily="34" charset="0"/>
          </a:endParaRPr>
        </a:p>
      </dgm:t>
    </dgm:pt>
    <dgm:pt modelId="{67F79D7E-A801-43F7-8F34-BB4070206A36}" type="parTrans" cxnId="{4196549A-B533-4548-B35A-9B4FC1EFCECC}">
      <dgm:prSet/>
      <dgm:spPr/>
      <dgm:t>
        <a:bodyPr/>
        <a:lstStyle/>
        <a:p>
          <a:endParaRPr lang="cs-CZ"/>
        </a:p>
      </dgm:t>
    </dgm:pt>
    <dgm:pt modelId="{2590088A-2FB4-4FE4-8649-61051EFF1452}" type="sibTrans" cxnId="{4196549A-B533-4548-B35A-9B4FC1EFCECC}">
      <dgm:prSet/>
      <dgm:spPr/>
      <dgm:t>
        <a:bodyPr/>
        <a:lstStyle/>
        <a:p>
          <a:endParaRPr lang="cs-CZ"/>
        </a:p>
      </dgm:t>
    </dgm:pt>
    <dgm:pt modelId="{142B91AF-ECA8-41C5-9A23-D2CC4697AFD7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Mikoláš Aleš: Jan Žižka</a:t>
          </a:r>
          <a:endParaRPr lang="cs-CZ" sz="2000" dirty="0">
            <a:latin typeface="Calibri" pitchFamily="34" charset="0"/>
          </a:endParaRPr>
        </a:p>
      </dgm:t>
    </dgm:pt>
    <dgm:pt modelId="{D6D02AB6-5CC1-4C09-BB40-7D59C7FD2EF2}" type="parTrans" cxnId="{99772DB3-3679-4A01-A00B-70B6F1FE102B}">
      <dgm:prSet/>
      <dgm:spPr/>
      <dgm:t>
        <a:bodyPr/>
        <a:lstStyle/>
        <a:p>
          <a:endParaRPr lang="cs-CZ"/>
        </a:p>
      </dgm:t>
    </dgm:pt>
    <dgm:pt modelId="{3A8AD863-27C6-4400-9ECF-7142513E949D}" type="sibTrans" cxnId="{99772DB3-3679-4A01-A00B-70B6F1FE102B}">
      <dgm:prSet/>
      <dgm:spPr/>
      <dgm:t>
        <a:bodyPr/>
        <a:lstStyle/>
        <a:p>
          <a:endParaRPr lang="cs-CZ"/>
        </a:p>
      </dgm:t>
    </dgm:pt>
    <dgm:pt modelId="{95009454-BCF4-483F-BF34-46D3B770C3A4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Mikoláš Aleš: Jan Žižka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0DC25E9C-553F-4D8D-A59E-4CD7B886D352}" type="sibTrans" cxnId="{19002323-5CD8-436F-A8B6-A1A4FF9D44AC}">
      <dgm:prSet/>
      <dgm:spPr/>
      <dgm:t>
        <a:bodyPr/>
        <a:lstStyle/>
        <a:p>
          <a:endParaRPr lang="cs-CZ"/>
        </a:p>
      </dgm:t>
    </dgm:pt>
    <dgm:pt modelId="{9CDFE7CA-9AC1-4820-BB8D-62B7C09B9445}" type="parTrans" cxnId="{19002323-5CD8-436F-A8B6-A1A4FF9D44AC}">
      <dgm:prSet/>
      <dgm:spPr/>
      <dgm:t>
        <a:bodyPr/>
        <a:lstStyle/>
        <a:p>
          <a:endParaRPr lang="cs-CZ"/>
        </a:p>
      </dgm:t>
    </dgm:pt>
    <dgm:pt modelId="{A3D1B97C-080E-4C7A-BE1E-9873C598F149}" type="pres">
      <dgm:prSet presAssocID="{E5E45EF5-6D89-4B26-9E33-615F4A2D105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0DE70A7-6AF3-4880-A96A-64C3C8714081}" type="pres">
      <dgm:prSet presAssocID="{BEBC7BA1-9CDB-4029-9D81-8C17CD25AF4F}" presName="comp" presStyleCnt="0"/>
      <dgm:spPr/>
    </dgm:pt>
    <dgm:pt modelId="{CE6CB6FA-AFBF-4DD1-8507-46B8CD6EA720}" type="pres">
      <dgm:prSet presAssocID="{BEBC7BA1-9CDB-4029-9D81-8C17CD25AF4F}" presName="box" presStyleLbl="node1" presStyleIdx="0" presStyleCnt="5"/>
      <dgm:spPr/>
      <dgm:t>
        <a:bodyPr/>
        <a:lstStyle/>
        <a:p>
          <a:endParaRPr lang="cs-CZ"/>
        </a:p>
      </dgm:t>
    </dgm:pt>
    <dgm:pt modelId="{A176AC63-6047-443B-ADF0-3D6E89F723CE}" type="pres">
      <dgm:prSet presAssocID="{BEBC7BA1-9CDB-4029-9D81-8C17CD25AF4F}" presName="img" presStyleLbl="fgImgPlace1" presStyleIdx="0" presStyleCnt="5" custScaleX="107618" custScaleY="124927" custLinFactNeighborX="22337" custLinFactNeighborY="-36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gradFill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</dgm:spPr>
    </dgm:pt>
    <dgm:pt modelId="{620ED3C5-0137-4805-9600-C99452C83948}" type="pres">
      <dgm:prSet presAssocID="{BEBC7BA1-9CDB-4029-9D81-8C17CD25AF4F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0308AB-56A8-44FC-B8D2-D2D634C0DA89}" type="pres">
      <dgm:prSet presAssocID="{EB43484E-97DF-454C-B61D-1282C9C19EAF}" presName="spacer" presStyleCnt="0"/>
      <dgm:spPr/>
    </dgm:pt>
    <dgm:pt modelId="{12CEBEB6-CB54-49F6-AB81-DAA7B3510FEB}" type="pres">
      <dgm:prSet presAssocID="{96165853-77E3-41C0-8049-CD1886A5FAA4}" presName="comp" presStyleCnt="0"/>
      <dgm:spPr/>
    </dgm:pt>
    <dgm:pt modelId="{FF198BD6-621B-425E-8F7A-533DB42D7033}" type="pres">
      <dgm:prSet presAssocID="{96165853-77E3-41C0-8049-CD1886A5FAA4}" presName="box" presStyleLbl="node1" presStyleIdx="1" presStyleCnt="5" custLinFactNeighborY="1318"/>
      <dgm:spPr/>
      <dgm:t>
        <a:bodyPr/>
        <a:lstStyle/>
        <a:p>
          <a:endParaRPr lang="cs-CZ"/>
        </a:p>
      </dgm:t>
    </dgm:pt>
    <dgm:pt modelId="{5265D37B-562B-4845-AB97-78C7F29F1A79}" type="pres">
      <dgm:prSet presAssocID="{96165853-77E3-41C0-8049-CD1886A5FAA4}" presName="img" presStyleLbl="fgImgPlace1" presStyleIdx="1" presStyleCnt="5" custScaleX="110690" custScaleY="119432" custLinFactNeighborX="20290" custLinFactNeighborY="-3163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solidFill>
            <a:schemeClr val="tx2">
              <a:lumMod val="20000"/>
              <a:lumOff val="80000"/>
            </a:schemeClr>
          </a:solidFill>
        </a:ln>
      </dgm:spPr>
    </dgm:pt>
    <dgm:pt modelId="{962069A5-1E1F-4AE2-957D-CCF8D7E30EC3}" type="pres">
      <dgm:prSet presAssocID="{96165853-77E3-41C0-8049-CD1886A5FAA4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117B96-412A-4A51-BB88-860336789CFD}" type="pres">
      <dgm:prSet presAssocID="{54112195-6A8A-4B18-AD91-51F81CAFD56A}" presName="spacer" presStyleCnt="0"/>
      <dgm:spPr/>
    </dgm:pt>
    <dgm:pt modelId="{FD439CBF-89F8-4AA1-ABA0-99F29014FDE4}" type="pres">
      <dgm:prSet presAssocID="{A06C384A-1193-436D-AC30-B30F5CEA7C60}" presName="comp" presStyleCnt="0"/>
      <dgm:spPr/>
    </dgm:pt>
    <dgm:pt modelId="{2A3FA26C-DB4B-4DF5-9692-4C0F456913D2}" type="pres">
      <dgm:prSet presAssocID="{A06C384A-1193-436D-AC30-B30F5CEA7C60}" presName="box" presStyleLbl="node1" presStyleIdx="2" presStyleCnt="5"/>
      <dgm:spPr/>
      <dgm:t>
        <a:bodyPr/>
        <a:lstStyle/>
        <a:p>
          <a:endParaRPr lang="cs-CZ"/>
        </a:p>
      </dgm:t>
    </dgm:pt>
    <dgm:pt modelId="{FCA4F4DF-58A7-4D29-8178-550DC6AE980F}" type="pres">
      <dgm:prSet presAssocID="{A06C384A-1193-436D-AC30-B30F5CEA7C60}" presName="img" presStyleLbl="fgImgPlace1" presStyleIdx="2" presStyleCnt="5" custScaleX="118374" custScaleY="128802" custLinFactNeighborX="14895" custLinFactNeighborY="354"/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solidFill>
            <a:schemeClr val="bg2">
              <a:lumMod val="90000"/>
            </a:schemeClr>
          </a:solidFill>
        </a:ln>
      </dgm:spPr>
    </dgm:pt>
    <dgm:pt modelId="{4ED2D615-A5B0-4E68-8368-1D6A24C6E422}" type="pres">
      <dgm:prSet presAssocID="{A06C384A-1193-436D-AC30-B30F5CEA7C60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41C055-B322-4895-AAF3-AB69D4FA39EA}" type="pres">
      <dgm:prSet presAssocID="{E5A5982C-36D8-45D8-8A8F-50F752CF4CB2}" presName="spacer" presStyleCnt="0"/>
      <dgm:spPr/>
    </dgm:pt>
    <dgm:pt modelId="{7D479894-4C8E-498D-906A-60148A306403}" type="pres">
      <dgm:prSet presAssocID="{B205E269-DF37-4A30-81BA-9F93D3938116}" presName="comp" presStyleCnt="0"/>
      <dgm:spPr/>
    </dgm:pt>
    <dgm:pt modelId="{F51D566A-C0E9-4579-9414-32319B20AF29}" type="pres">
      <dgm:prSet presAssocID="{B205E269-DF37-4A30-81BA-9F93D3938116}" presName="box" presStyleLbl="node1" presStyleIdx="3" presStyleCnt="5"/>
      <dgm:spPr/>
      <dgm:t>
        <a:bodyPr/>
        <a:lstStyle/>
        <a:p>
          <a:endParaRPr lang="cs-CZ"/>
        </a:p>
      </dgm:t>
    </dgm:pt>
    <dgm:pt modelId="{EAF44F5C-C44F-49B8-AAA4-F514B7C9114A}" type="pres">
      <dgm:prSet presAssocID="{B205E269-DF37-4A30-81BA-9F93D3938116}" presName="img" presStyleLbl="fgImgPlace1" presStyleIdx="3" presStyleCnt="5" custScaleX="118156" custScaleY="131942" custLinFactNeighborX="14951" custLinFactNeighborY="8026"/>
      <dgm:spPr>
        <a:blipFill rotWithShape="0">
          <a:blip xmlns:r="http://schemas.openxmlformats.org/officeDocument/2006/relationships" r:embed="rId4"/>
          <a:stretch>
            <a:fillRect/>
          </a:stretch>
        </a:blipFill>
        <a:ln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</dgm:spPr>
    </dgm:pt>
    <dgm:pt modelId="{1F95777A-6727-484C-B71E-A0A1B45CDF45}" type="pres">
      <dgm:prSet presAssocID="{B205E269-DF37-4A30-81BA-9F93D3938116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8DA830-BDCF-418C-AC47-66708624426B}" type="pres">
      <dgm:prSet presAssocID="{189836CE-3A84-4819-90A3-2B1A8E336F76}" presName="spacer" presStyleCnt="0"/>
      <dgm:spPr/>
    </dgm:pt>
    <dgm:pt modelId="{5DF15DE9-A345-41DC-81B2-971FFB0F2049}" type="pres">
      <dgm:prSet presAssocID="{07C61A39-B201-40E0-B1D6-C91DDC20D14D}" presName="comp" presStyleCnt="0"/>
      <dgm:spPr/>
    </dgm:pt>
    <dgm:pt modelId="{DCA0D234-DF1E-4675-AC13-9E31E49BD1C0}" type="pres">
      <dgm:prSet presAssocID="{07C61A39-B201-40E0-B1D6-C91DDC20D14D}" presName="box" presStyleLbl="node1" presStyleIdx="4" presStyleCnt="5" custLinFactNeighborY="655"/>
      <dgm:spPr/>
      <dgm:t>
        <a:bodyPr/>
        <a:lstStyle/>
        <a:p>
          <a:endParaRPr lang="cs-CZ"/>
        </a:p>
      </dgm:t>
    </dgm:pt>
    <dgm:pt modelId="{0348FEEA-7F40-4221-9FA8-CA269758ECDE}" type="pres">
      <dgm:prSet presAssocID="{07C61A39-B201-40E0-B1D6-C91DDC20D14D}" presName="img" presStyleLbl="fgImgPlace1" presStyleIdx="4" presStyleCnt="5" custScaleX="83958" custScaleY="139962" custLinFactNeighborX="18663" custLinFactNeighborY="3"/>
      <dgm:spPr>
        <a:blipFill rotWithShape="0">
          <a:blip xmlns:r="http://schemas.openxmlformats.org/officeDocument/2006/relationships" r:embed="rId5"/>
          <a:stretch>
            <a:fillRect/>
          </a:stretch>
        </a:blipFill>
        <a:ln>
          <a:solidFill>
            <a:schemeClr val="bg2">
              <a:lumMod val="90000"/>
            </a:schemeClr>
          </a:solidFill>
        </a:ln>
      </dgm:spPr>
    </dgm:pt>
    <dgm:pt modelId="{217EB9E7-7A76-49B6-9C9F-EF33B821EF37}" type="pres">
      <dgm:prSet presAssocID="{07C61A39-B201-40E0-B1D6-C91DDC20D14D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9AAC81C-0072-4151-87F6-C9F792C7C6D2}" type="presOf" srcId="{96165853-77E3-41C0-8049-CD1886A5FAA4}" destId="{962069A5-1E1F-4AE2-957D-CCF8D7E30EC3}" srcOrd="1" destOrd="0" presId="urn:microsoft.com/office/officeart/2005/8/layout/vList4#1"/>
    <dgm:cxn modelId="{92D71C84-C7C4-4CEF-96DD-0271A14F6BA0}" type="presOf" srcId="{96165853-77E3-41C0-8049-CD1886A5FAA4}" destId="{FF198BD6-621B-425E-8F7A-533DB42D7033}" srcOrd="0" destOrd="0" presId="urn:microsoft.com/office/officeart/2005/8/layout/vList4#1"/>
    <dgm:cxn modelId="{44A53791-5866-414C-91E1-6E278ED6B0BA}" type="presOf" srcId="{0B7E1043-031A-4D22-893C-1C584F56DAE3}" destId="{620ED3C5-0137-4805-9600-C99452C83948}" srcOrd="1" destOrd="3" presId="urn:microsoft.com/office/officeart/2005/8/layout/vList4#1"/>
    <dgm:cxn modelId="{77FA6259-5776-491F-B798-97AAEA27F613}" type="presOf" srcId="{0BC7B56B-1DEA-40EB-8E7C-A498F1473BFB}" destId="{620ED3C5-0137-4805-9600-C99452C83948}" srcOrd="1" destOrd="2" presId="urn:microsoft.com/office/officeart/2005/8/layout/vList4#1"/>
    <dgm:cxn modelId="{97929F6D-236D-44E5-B56A-6AC117468424}" type="presOf" srcId="{BEBC7BA1-9CDB-4029-9D81-8C17CD25AF4F}" destId="{620ED3C5-0137-4805-9600-C99452C83948}" srcOrd="1" destOrd="0" presId="urn:microsoft.com/office/officeart/2005/8/layout/vList4#1"/>
    <dgm:cxn modelId="{D40C372B-BE56-4F58-A58F-73F87FB97853}" type="presOf" srcId="{0B7E1043-031A-4D22-893C-1C584F56DAE3}" destId="{CE6CB6FA-AFBF-4DD1-8507-46B8CD6EA720}" srcOrd="0" destOrd="3" presId="urn:microsoft.com/office/officeart/2005/8/layout/vList4#1"/>
    <dgm:cxn modelId="{4E924DAE-59DF-41D3-944C-0FED5387B608}" type="presOf" srcId="{95009454-BCF4-483F-BF34-46D3B770C3A4}" destId="{4ED2D615-A5B0-4E68-8368-1D6A24C6E422}" srcOrd="1" destOrd="1" presId="urn:microsoft.com/office/officeart/2005/8/layout/vList4#1"/>
    <dgm:cxn modelId="{4196549A-B533-4548-B35A-9B4FC1EFCECC}" srcId="{07C61A39-B201-40E0-B1D6-C91DDC20D14D}" destId="{E53C6E8B-38D2-480E-91B2-655508FDCD70}" srcOrd="1" destOrd="0" parTransId="{67F79D7E-A801-43F7-8F34-BB4070206A36}" sibTransId="{2590088A-2FB4-4FE4-8649-61051EFF1452}"/>
    <dgm:cxn modelId="{AF3ED842-76F8-4B30-9C79-C720CF6BCE1D}" srcId="{A06C384A-1193-436D-AC30-B30F5CEA7C60}" destId="{43375A2B-605D-4992-BB3C-E316EE5FC68B}" srcOrd="2" destOrd="0" parTransId="{42D64ABF-2FB7-4DAD-B7C0-8E103EC3EC43}" sibTransId="{4BB1807A-7189-4213-B55A-847D2A040D34}"/>
    <dgm:cxn modelId="{39AB76BF-27ED-41BD-B414-FC3E81C4D2BD}" type="presOf" srcId="{B205E269-DF37-4A30-81BA-9F93D3938116}" destId="{1F95777A-6727-484C-B71E-A0A1B45CDF45}" srcOrd="1" destOrd="0" presId="urn:microsoft.com/office/officeart/2005/8/layout/vList4#1"/>
    <dgm:cxn modelId="{E5BD915B-F932-4668-A8A0-A7563D50135A}" type="presOf" srcId="{805D1C5C-2069-4A37-8E44-7E553447F89F}" destId="{4ED2D615-A5B0-4E68-8368-1D6A24C6E422}" srcOrd="1" destOrd="2" presId="urn:microsoft.com/office/officeart/2005/8/layout/vList4#1"/>
    <dgm:cxn modelId="{30074329-3A1B-4903-9B0B-34F6EEE734AC}" srcId="{B205E269-DF37-4A30-81BA-9F93D3938116}" destId="{2AF37F05-34DA-42E9-A857-92064B2120B4}" srcOrd="3" destOrd="0" parTransId="{E9A4E2E2-2E09-41B8-9D4B-0BDC9D42F1EB}" sibTransId="{8B4A6972-751A-4E81-9739-DAD4C781B325}"/>
    <dgm:cxn modelId="{DAC233EB-0763-45CB-B081-23F80E9F2C90}" type="presOf" srcId="{593F80CD-3307-4350-AFA7-A49A0CB2D129}" destId="{FF198BD6-621B-425E-8F7A-533DB42D7033}" srcOrd="0" destOrd="2" presId="urn:microsoft.com/office/officeart/2005/8/layout/vList4#1"/>
    <dgm:cxn modelId="{437474A2-3FEA-4FEE-AD71-DDB55456339B}" type="presOf" srcId="{5D388155-B5EE-4133-BB54-0D836447EADB}" destId="{DCA0D234-DF1E-4675-AC13-9E31E49BD1C0}" srcOrd="0" destOrd="1" presId="urn:microsoft.com/office/officeart/2005/8/layout/vList4#1"/>
    <dgm:cxn modelId="{600A1F9F-975E-4128-A187-1BC1CFB01123}" type="presOf" srcId="{ACBB05D2-5725-4F0D-BE57-ADDC4F00DC48}" destId="{962069A5-1E1F-4AE2-957D-CCF8D7E30EC3}" srcOrd="1" destOrd="3" presId="urn:microsoft.com/office/officeart/2005/8/layout/vList4#1"/>
    <dgm:cxn modelId="{BA05FAA9-925F-488A-A9DD-BBF245BC3220}" srcId="{96165853-77E3-41C0-8049-CD1886A5FAA4}" destId="{ACBB05D2-5725-4F0D-BE57-ADDC4F00DC48}" srcOrd="2" destOrd="0" parTransId="{CB16B483-9BA8-4C5C-AE77-A4674D31E792}" sibTransId="{746863A8-3E0C-4B2B-92E4-E3DC3F087E68}"/>
    <dgm:cxn modelId="{A6CD0CE6-42F4-484B-A03A-C70C190BF9CF}" srcId="{E5E45EF5-6D89-4B26-9E33-615F4A2D105F}" destId="{A06C384A-1193-436D-AC30-B30F5CEA7C60}" srcOrd="2" destOrd="0" parTransId="{D95EFF4D-6FB8-4DFF-A4DE-DD41FFF81EA8}" sibTransId="{E5A5982C-36D8-45D8-8A8F-50F752CF4CB2}"/>
    <dgm:cxn modelId="{C9934E66-7393-48F9-A6B4-C59AA21B033C}" type="presOf" srcId="{43375A2B-605D-4992-BB3C-E316EE5FC68B}" destId="{4ED2D615-A5B0-4E68-8368-1D6A24C6E422}" srcOrd="1" destOrd="3" presId="urn:microsoft.com/office/officeart/2005/8/layout/vList4#1"/>
    <dgm:cxn modelId="{E6A37860-2CDC-466E-9979-55468EC86558}" srcId="{96165853-77E3-41C0-8049-CD1886A5FAA4}" destId="{593F80CD-3307-4350-AFA7-A49A0CB2D129}" srcOrd="1" destOrd="0" parTransId="{6B27CFFF-BBC8-4192-9969-04E8F01B0D9F}" sibTransId="{E6BCBF6A-AF6E-4D72-89FA-3EDC91BA5E53}"/>
    <dgm:cxn modelId="{C1EF9B4B-AC91-491E-88DA-5EB7EC4534F6}" srcId="{E5E45EF5-6D89-4B26-9E33-615F4A2D105F}" destId="{BEBC7BA1-9CDB-4029-9D81-8C17CD25AF4F}" srcOrd="0" destOrd="0" parTransId="{C7E55644-A7BE-4742-9D72-4532B26FC746}" sibTransId="{EB43484E-97DF-454C-B61D-1282C9C19EAF}"/>
    <dgm:cxn modelId="{AF991F7D-5E1E-4B82-A35C-5C9D89FDFB97}" srcId="{E5E45EF5-6D89-4B26-9E33-615F4A2D105F}" destId="{B205E269-DF37-4A30-81BA-9F93D3938116}" srcOrd="3" destOrd="0" parTransId="{B277A3B6-11D4-4F5B-AA9A-FA7E61CCD125}" sibTransId="{189836CE-3A84-4819-90A3-2B1A8E336F76}"/>
    <dgm:cxn modelId="{36085BB8-2AB5-4B40-AF65-50F8661240BB}" srcId="{A06C384A-1193-436D-AC30-B30F5CEA7C60}" destId="{CE4D4A29-61A2-4E46-A120-C9FA47C47FF7}" srcOrd="3" destOrd="0" parTransId="{C98067D8-8F60-4821-8F3D-21FE50574391}" sibTransId="{1C1D2BDB-0656-46C4-B6A9-E6A6E5F931B1}"/>
    <dgm:cxn modelId="{09BDDF2A-BBF4-45BE-9C5A-7029F48D9190}" type="presOf" srcId="{395A8237-FEC7-47CC-A00C-B77B3C61FC1D}" destId="{1F95777A-6727-484C-B71E-A0A1B45CDF45}" srcOrd="1" destOrd="1" presId="urn:microsoft.com/office/officeart/2005/8/layout/vList4#1"/>
    <dgm:cxn modelId="{10A5D544-5A31-484B-9DC4-DE0834138E99}" srcId="{E5E45EF5-6D89-4B26-9E33-615F4A2D105F}" destId="{96165853-77E3-41C0-8049-CD1886A5FAA4}" srcOrd="1" destOrd="0" parTransId="{CF12F4EE-EC34-4EA4-8EF8-060615313C62}" sibTransId="{54112195-6A8A-4B18-AD91-51F81CAFD56A}"/>
    <dgm:cxn modelId="{CE86C8B9-F8B8-4F90-88EF-0DA833183EDC}" type="presOf" srcId="{ACBB05D2-5725-4F0D-BE57-ADDC4F00DC48}" destId="{FF198BD6-621B-425E-8F7A-533DB42D7033}" srcOrd="0" destOrd="3" presId="urn:microsoft.com/office/officeart/2005/8/layout/vList4#1"/>
    <dgm:cxn modelId="{D457A1CB-9B20-4389-ACE4-F7D6B786BADF}" type="presOf" srcId="{E53C6E8B-38D2-480E-91B2-655508FDCD70}" destId="{DCA0D234-DF1E-4675-AC13-9E31E49BD1C0}" srcOrd="0" destOrd="2" presId="urn:microsoft.com/office/officeart/2005/8/layout/vList4#1"/>
    <dgm:cxn modelId="{E6183B5E-4D6A-4E6E-B198-ACDF094C4C03}" srcId="{E5E45EF5-6D89-4B26-9E33-615F4A2D105F}" destId="{07C61A39-B201-40E0-B1D6-C91DDC20D14D}" srcOrd="4" destOrd="0" parTransId="{0C21DDCF-06B3-493C-A27B-ACFF49A1F547}" sibTransId="{D241F295-547B-4555-8180-5693B80EDA2C}"/>
    <dgm:cxn modelId="{CFCF076E-BDE8-4806-8CBB-F692FF675F38}" type="presOf" srcId="{2AF37F05-34DA-42E9-A857-92064B2120B4}" destId="{1F95777A-6727-484C-B71E-A0A1B45CDF45}" srcOrd="1" destOrd="4" presId="urn:microsoft.com/office/officeart/2005/8/layout/vList4#1"/>
    <dgm:cxn modelId="{558611A1-7492-4CED-A6D1-DC032476554A}" type="presOf" srcId="{51C1E938-BE55-4532-A59D-8F1A8B2B1D00}" destId="{1F95777A-6727-484C-B71E-A0A1B45CDF45}" srcOrd="1" destOrd="3" presId="urn:microsoft.com/office/officeart/2005/8/layout/vList4#1"/>
    <dgm:cxn modelId="{D3A04641-65DB-4413-B7B3-48DD610854EE}" srcId="{A06C384A-1193-436D-AC30-B30F5CEA7C60}" destId="{805D1C5C-2069-4A37-8E44-7E553447F89F}" srcOrd="1" destOrd="0" parTransId="{CF451BED-4EC4-4CE8-99F4-DEFCDCA6369C}" sibTransId="{113272C3-ACD1-4EA6-A37D-827A16B8D6D6}"/>
    <dgm:cxn modelId="{73079286-4EC9-42FA-85EF-67D76286DCB8}" type="presOf" srcId="{A06C384A-1193-436D-AC30-B30F5CEA7C60}" destId="{2A3FA26C-DB4B-4DF5-9692-4C0F456913D2}" srcOrd="0" destOrd="0" presId="urn:microsoft.com/office/officeart/2005/8/layout/vList4#1"/>
    <dgm:cxn modelId="{19002323-5CD8-436F-A8B6-A1A4FF9D44AC}" srcId="{A06C384A-1193-436D-AC30-B30F5CEA7C60}" destId="{95009454-BCF4-483F-BF34-46D3B770C3A4}" srcOrd="0" destOrd="0" parTransId="{9CDFE7CA-9AC1-4820-BB8D-62B7C09B9445}" sibTransId="{0DC25E9C-553F-4D8D-A59E-4CD7B886D352}"/>
    <dgm:cxn modelId="{604F8DC8-97C1-449D-AF72-A7CDDBB2BB9E}" type="presOf" srcId="{1C5F1FDB-B1F4-4A03-95B6-26A2319A7BB7}" destId="{1F95777A-6727-484C-B71E-A0A1B45CDF45}" srcOrd="1" destOrd="2" presId="urn:microsoft.com/office/officeart/2005/8/layout/vList4#1"/>
    <dgm:cxn modelId="{0BB1CEA1-1658-493D-AA19-B4D7F6EEE2BF}" type="presOf" srcId="{B205E269-DF37-4A30-81BA-9F93D3938116}" destId="{F51D566A-C0E9-4579-9414-32319B20AF29}" srcOrd="0" destOrd="0" presId="urn:microsoft.com/office/officeart/2005/8/layout/vList4#1"/>
    <dgm:cxn modelId="{4EB2F1E8-26F1-4014-B0F5-919BD894D157}" type="presOf" srcId="{CE4D4A29-61A2-4E46-A120-C9FA47C47FF7}" destId="{4ED2D615-A5B0-4E68-8368-1D6A24C6E422}" srcOrd="1" destOrd="4" presId="urn:microsoft.com/office/officeart/2005/8/layout/vList4#1"/>
    <dgm:cxn modelId="{604BBAF1-6A68-4895-BCCF-522321C5D405}" type="presOf" srcId="{5155E72D-6178-40FE-9240-4381B5583A57}" destId="{CE6CB6FA-AFBF-4DD1-8507-46B8CD6EA720}" srcOrd="0" destOrd="1" presId="urn:microsoft.com/office/officeart/2005/8/layout/vList4#1"/>
    <dgm:cxn modelId="{8376CF89-FDE2-454D-AEFC-B8880CF9FD0E}" type="presOf" srcId="{5155E72D-6178-40FE-9240-4381B5583A57}" destId="{620ED3C5-0137-4805-9600-C99452C83948}" srcOrd="1" destOrd="1" presId="urn:microsoft.com/office/officeart/2005/8/layout/vList4#1"/>
    <dgm:cxn modelId="{FDADF771-45D7-460B-BD83-733C7BB4D6F4}" type="presOf" srcId="{95009454-BCF4-483F-BF34-46D3B770C3A4}" destId="{2A3FA26C-DB4B-4DF5-9692-4C0F456913D2}" srcOrd="0" destOrd="1" presId="urn:microsoft.com/office/officeart/2005/8/layout/vList4#1"/>
    <dgm:cxn modelId="{D4FB982F-4AE5-421F-B037-240CC58FF1BD}" type="presOf" srcId="{AB8C9B4F-288B-42D4-9E10-1AF71176D859}" destId="{962069A5-1E1F-4AE2-957D-CCF8D7E30EC3}" srcOrd="1" destOrd="1" presId="urn:microsoft.com/office/officeart/2005/8/layout/vList4#1"/>
    <dgm:cxn modelId="{896DC9BF-EDDB-494D-BB39-67D71D649684}" type="presOf" srcId="{142B91AF-ECA8-41C5-9A23-D2CC4697AFD7}" destId="{217EB9E7-7A76-49B6-9C9F-EF33B821EF37}" srcOrd="1" destOrd="3" presId="urn:microsoft.com/office/officeart/2005/8/layout/vList4#1"/>
    <dgm:cxn modelId="{8A3269B7-9373-4320-9CC2-D97239F5BECD}" type="presOf" srcId="{07C61A39-B201-40E0-B1D6-C91DDC20D14D}" destId="{DCA0D234-DF1E-4675-AC13-9E31E49BD1C0}" srcOrd="0" destOrd="0" presId="urn:microsoft.com/office/officeart/2005/8/layout/vList4#1"/>
    <dgm:cxn modelId="{70FBEF9D-E8F9-4BBB-9BE0-9A54B48CD8B8}" type="presOf" srcId="{395A8237-FEC7-47CC-A00C-B77B3C61FC1D}" destId="{F51D566A-C0E9-4579-9414-32319B20AF29}" srcOrd="0" destOrd="1" presId="urn:microsoft.com/office/officeart/2005/8/layout/vList4#1"/>
    <dgm:cxn modelId="{B1BD1BDF-DABC-49D9-B01D-AB4A65507A2F}" type="presOf" srcId="{593F80CD-3307-4350-AFA7-A49A0CB2D129}" destId="{962069A5-1E1F-4AE2-957D-CCF8D7E30EC3}" srcOrd="1" destOrd="2" presId="urn:microsoft.com/office/officeart/2005/8/layout/vList4#1"/>
    <dgm:cxn modelId="{01BEFBB1-4AF4-4B21-8E46-374854BF70A5}" srcId="{BEBC7BA1-9CDB-4029-9D81-8C17CD25AF4F}" destId="{0B7E1043-031A-4D22-893C-1C584F56DAE3}" srcOrd="2" destOrd="0" parTransId="{9C1F5588-E391-483B-AE85-DD9F951EB6AF}" sibTransId="{2235AAE3-E2C6-4D7C-9674-774195A43ADE}"/>
    <dgm:cxn modelId="{7B7D9A13-3636-40F2-910E-B05F8279DE57}" type="presOf" srcId="{E53C6E8B-38D2-480E-91B2-655508FDCD70}" destId="{217EB9E7-7A76-49B6-9C9F-EF33B821EF37}" srcOrd="1" destOrd="2" presId="urn:microsoft.com/office/officeart/2005/8/layout/vList4#1"/>
    <dgm:cxn modelId="{5FE281DA-4F00-4EEF-8187-A024FFA3582C}" srcId="{B205E269-DF37-4A30-81BA-9F93D3938116}" destId="{395A8237-FEC7-47CC-A00C-B77B3C61FC1D}" srcOrd="0" destOrd="0" parTransId="{9B80757C-0263-4B97-B305-156C5D625388}" sibTransId="{4AA20908-14C7-479E-B7CC-210B476E7527}"/>
    <dgm:cxn modelId="{6C220200-43AA-4EBF-A6D0-75F8AB477517}" type="presOf" srcId="{A06C384A-1193-436D-AC30-B30F5CEA7C60}" destId="{4ED2D615-A5B0-4E68-8368-1D6A24C6E422}" srcOrd="1" destOrd="0" presId="urn:microsoft.com/office/officeart/2005/8/layout/vList4#1"/>
    <dgm:cxn modelId="{1EB637F7-10B3-4726-BB71-A70FDDD7BC21}" type="presOf" srcId="{1C5F1FDB-B1F4-4A03-95B6-26A2319A7BB7}" destId="{F51D566A-C0E9-4579-9414-32319B20AF29}" srcOrd="0" destOrd="2" presId="urn:microsoft.com/office/officeart/2005/8/layout/vList4#1"/>
    <dgm:cxn modelId="{C5724155-C324-4D86-9076-028841722049}" type="presOf" srcId="{0BC7B56B-1DEA-40EB-8E7C-A498F1473BFB}" destId="{CE6CB6FA-AFBF-4DD1-8507-46B8CD6EA720}" srcOrd="0" destOrd="2" presId="urn:microsoft.com/office/officeart/2005/8/layout/vList4#1"/>
    <dgm:cxn modelId="{99772DB3-3679-4A01-A00B-70B6F1FE102B}" srcId="{07C61A39-B201-40E0-B1D6-C91DDC20D14D}" destId="{142B91AF-ECA8-41C5-9A23-D2CC4697AFD7}" srcOrd="2" destOrd="0" parTransId="{D6D02AB6-5CC1-4C09-BB40-7D59C7FD2EF2}" sibTransId="{3A8AD863-27C6-4400-9ECF-7142513E949D}"/>
    <dgm:cxn modelId="{AC3B0F53-D370-4761-A97D-410983B8D583}" srcId="{BEBC7BA1-9CDB-4029-9D81-8C17CD25AF4F}" destId="{5155E72D-6178-40FE-9240-4381B5583A57}" srcOrd="0" destOrd="0" parTransId="{09591312-9A25-4B3C-B0BB-8510B971CC75}" sibTransId="{5A04827C-C1A9-41C6-A187-FB1A5710251B}"/>
    <dgm:cxn modelId="{45B58A89-4250-4B98-95EF-8E653829F29A}" type="presOf" srcId="{CE4D4A29-61A2-4E46-A120-C9FA47C47FF7}" destId="{2A3FA26C-DB4B-4DF5-9692-4C0F456913D2}" srcOrd="0" destOrd="4" presId="urn:microsoft.com/office/officeart/2005/8/layout/vList4#1"/>
    <dgm:cxn modelId="{BF612F57-47D9-4A87-9CDA-99226546FA10}" type="presOf" srcId="{51C1E938-BE55-4532-A59D-8F1A8B2B1D00}" destId="{F51D566A-C0E9-4579-9414-32319B20AF29}" srcOrd="0" destOrd="3" presId="urn:microsoft.com/office/officeart/2005/8/layout/vList4#1"/>
    <dgm:cxn modelId="{56846179-FD82-47AC-A5F7-4652A6719977}" srcId="{BEBC7BA1-9CDB-4029-9D81-8C17CD25AF4F}" destId="{0BC7B56B-1DEA-40EB-8E7C-A498F1473BFB}" srcOrd="1" destOrd="0" parTransId="{74C7116E-565B-4481-84A7-5CBD72F215CA}" sibTransId="{181DA947-B482-4233-8682-A0D9EA6D3FCE}"/>
    <dgm:cxn modelId="{E341872C-5882-4983-A6CF-81D37D6C39DD}" srcId="{B205E269-DF37-4A30-81BA-9F93D3938116}" destId="{51C1E938-BE55-4532-A59D-8F1A8B2B1D00}" srcOrd="2" destOrd="0" parTransId="{372EFE4F-E631-428E-B5CA-5AD9817B02DA}" sibTransId="{F2229B15-0606-4447-81A5-9311AA967652}"/>
    <dgm:cxn modelId="{10C50024-FD96-48F2-B0C6-C4B049FA8BE5}" srcId="{07C61A39-B201-40E0-B1D6-C91DDC20D14D}" destId="{5D388155-B5EE-4133-BB54-0D836447EADB}" srcOrd="0" destOrd="0" parTransId="{8CBA32F9-AB49-4B70-81E0-5E3DCE612BA7}" sibTransId="{A25E1F59-4E19-4349-8532-5D9EEB4747A6}"/>
    <dgm:cxn modelId="{0CD9D95E-AB6B-4669-91B9-7E6DE23DA1C9}" type="presOf" srcId="{142B91AF-ECA8-41C5-9A23-D2CC4697AFD7}" destId="{DCA0D234-DF1E-4675-AC13-9E31E49BD1C0}" srcOrd="0" destOrd="3" presId="urn:microsoft.com/office/officeart/2005/8/layout/vList4#1"/>
    <dgm:cxn modelId="{84697DBF-47DC-4F29-A01E-699462D79EA3}" srcId="{B205E269-DF37-4A30-81BA-9F93D3938116}" destId="{1C5F1FDB-B1F4-4A03-95B6-26A2319A7BB7}" srcOrd="1" destOrd="0" parTransId="{AD10F60F-666D-41EB-9769-E15C219C633F}" sibTransId="{E7656E6E-00AA-44D4-8695-CC0E06C74F9A}"/>
    <dgm:cxn modelId="{39C15495-56D1-460F-BFD1-68C82A09D97D}" type="presOf" srcId="{07C61A39-B201-40E0-B1D6-C91DDC20D14D}" destId="{217EB9E7-7A76-49B6-9C9F-EF33B821EF37}" srcOrd="1" destOrd="0" presId="urn:microsoft.com/office/officeart/2005/8/layout/vList4#1"/>
    <dgm:cxn modelId="{D94BB4BC-9031-4E14-AE71-F7D452D41D40}" type="presOf" srcId="{43375A2B-605D-4992-BB3C-E316EE5FC68B}" destId="{2A3FA26C-DB4B-4DF5-9692-4C0F456913D2}" srcOrd="0" destOrd="3" presId="urn:microsoft.com/office/officeart/2005/8/layout/vList4#1"/>
    <dgm:cxn modelId="{A15935EF-9B1C-4635-84D7-DF5F49770599}" type="presOf" srcId="{AB8C9B4F-288B-42D4-9E10-1AF71176D859}" destId="{FF198BD6-621B-425E-8F7A-533DB42D7033}" srcOrd="0" destOrd="1" presId="urn:microsoft.com/office/officeart/2005/8/layout/vList4#1"/>
    <dgm:cxn modelId="{D65AA723-E32E-4356-9BA9-C18E15540F4B}" type="presOf" srcId="{2AF37F05-34DA-42E9-A857-92064B2120B4}" destId="{F51D566A-C0E9-4579-9414-32319B20AF29}" srcOrd="0" destOrd="4" presId="urn:microsoft.com/office/officeart/2005/8/layout/vList4#1"/>
    <dgm:cxn modelId="{749C8A74-8A6A-406A-AAA8-12829F1FA30F}" type="presOf" srcId="{805D1C5C-2069-4A37-8E44-7E553447F89F}" destId="{2A3FA26C-DB4B-4DF5-9692-4C0F456913D2}" srcOrd="0" destOrd="2" presId="urn:microsoft.com/office/officeart/2005/8/layout/vList4#1"/>
    <dgm:cxn modelId="{03EAA9CA-7C32-4335-8438-C03347F5EAC9}" srcId="{96165853-77E3-41C0-8049-CD1886A5FAA4}" destId="{AB8C9B4F-288B-42D4-9E10-1AF71176D859}" srcOrd="0" destOrd="0" parTransId="{B3201634-64F4-4DE8-A110-4F9435FC7F85}" sibTransId="{2B15F143-7F2F-4154-B2BE-852BE832311D}"/>
    <dgm:cxn modelId="{F36DD3AD-78D5-4FB1-B93A-DE446D9E69B4}" type="presOf" srcId="{E5E45EF5-6D89-4B26-9E33-615F4A2D105F}" destId="{A3D1B97C-080E-4C7A-BE1E-9873C598F149}" srcOrd="0" destOrd="0" presId="urn:microsoft.com/office/officeart/2005/8/layout/vList4#1"/>
    <dgm:cxn modelId="{DF1861C5-0544-414C-AD26-92BEDD0B651E}" type="presOf" srcId="{BEBC7BA1-9CDB-4029-9D81-8C17CD25AF4F}" destId="{CE6CB6FA-AFBF-4DD1-8507-46B8CD6EA720}" srcOrd="0" destOrd="0" presId="urn:microsoft.com/office/officeart/2005/8/layout/vList4#1"/>
    <dgm:cxn modelId="{5C903751-B63A-40D2-A406-0ECFD8C28445}" type="presOf" srcId="{5D388155-B5EE-4133-BB54-0D836447EADB}" destId="{217EB9E7-7A76-49B6-9C9F-EF33B821EF37}" srcOrd="1" destOrd="1" presId="urn:microsoft.com/office/officeart/2005/8/layout/vList4#1"/>
    <dgm:cxn modelId="{C39734E0-0061-4612-A767-DE217D55D127}" type="presParOf" srcId="{A3D1B97C-080E-4C7A-BE1E-9873C598F149}" destId="{90DE70A7-6AF3-4880-A96A-64C3C8714081}" srcOrd="0" destOrd="0" presId="urn:microsoft.com/office/officeart/2005/8/layout/vList4#1"/>
    <dgm:cxn modelId="{D97FEC1B-090C-459B-A693-4A682B15B789}" type="presParOf" srcId="{90DE70A7-6AF3-4880-A96A-64C3C8714081}" destId="{CE6CB6FA-AFBF-4DD1-8507-46B8CD6EA720}" srcOrd="0" destOrd="0" presId="urn:microsoft.com/office/officeart/2005/8/layout/vList4#1"/>
    <dgm:cxn modelId="{5C13BF95-98AC-4447-A8AB-A0B23303A055}" type="presParOf" srcId="{90DE70A7-6AF3-4880-A96A-64C3C8714081}" destId="{A176AC63-6047-443B-ADF0-3D6E89F723CE}" srcOrd="1" destOrd="0" presId="urn:microsoft.com/office/officeart/2005/8/layout/vList4#1"/>
    <dgm:cxn modelId="{B48D1EDF-DFE5-42B4-ABDF-876AAC2F304D}" type="presParOf" srcId="{90DE70A7-6AF3-4880-A96A-64C3C8714081}" destId="{620ED3C5-0137-4805-9600-C99452C83948}" srcOrd="2" destOrd="0" presId="urn:microsoft.com/office/officeart/2005/8/layout/vList4#1"/>
    <dgm:cxn modelId="{2EF5133C-AF10-4D38-A51F-074BB9F7EED9}" type="presParOf" srcId="{A3D1B97C-080E-4C7A-BE1E-9873C598F149}" destId="{FB0308AB-56A8-44FC-B8D2-D2D634C0DA89}" srcOrd="1" destOrd="0" presId="urn:microsoft.com/office/officeart/2005/8/layout/vList4#1"/>
    <dgm:cxn modelId="{DE7F531D-3F4E-432D-89DA-A2C884C01406}" type="presParOf" srcId="{A3D1B97C-080E-4C7A-BE1E-9873C598F149}" destId="{12CEBEB6-CB54-49F6-AB81-DAA7B3510FEB}" srcOrd="2" destOrd="0" presId="urn:microsoft.com/office/officeart/2005/8/layout/vList4#1"/>
    <dgm:cxn modelId="{0DA1C2F2-F71B-41DB-A536-6780E33ED8C0}" type="presParOf" srcId="{12CEBEB6-CB54-49F6-AB81-DAA7B3510FEB}" destId="{FF198BD6-621B-425E-8F7A-533DB42D7033}" srcOrd="0" destOrd="0" presId="urn:microsoft.com/office/officeart/2005/8/layout/vList4#1"/>
    <dgm:cxn modelId="{1FFB9646-C57C-45B4-A741-48C1FDAC7A82}" type="presParOf" srcId="{12CEBEB6-CB54-49F6-AB81-DAA7B3510FEB}" destId="{5265D37B-562B-4845-AB97-78C7F29F1A79}" srcOrd="1" destOrd="0" presId="urn:microsoft.com/office/officeart/2005/8/layout/vList4#1"/>
    <dgm:cxn modelId="{500F79B6-78AE-40FB-A29A-161C0FAF3067}" type="presParOf" srcId="{12CEBEB6-CB54-49F6-AB81-DAA7B3510FEB}" destId="{962069A5-1E1F-4AE2-957D-CCF8D7E30EC3}" srcOrd="2" destOrd="0" presId="urn:microsoft.com/office/officeart/2005/8/layout/vList4#1"/>
    <dgm:cxn modelId="{90347480-8980-42BE-ACFE-C02C9F81D6A0}" type="presParOf" srcId="{A3D1B97C-080E-4C7A-BE1E-9873C598F149}" destId="{4E117B96-412A-4A51-BB88-860336789CFD}" srcOrd="3" destOrd="0" presId="urn:microsoft.com/office/officeart/2005/8/layout/vList4#1"/>
    <dgm:cxn modelId="{F6EEF8FB-1DC2-4C8B-B392-2487943211AC}" type="presParOf" srcId="{A3D1B97C-080E-4C7A-BE1E-9873C598F149}" destId="{FD439CBF-89F8-4AA1-ABA0-99F29014FDE4}" srcOrd="4" destOrd="0" presId="urn:microsoft.com/office/officeart/2005/8/layout/vList4#1"/>
    <dgm:cxn modelId="{6DED7956-9EAF-4977-8E3C-845BFBED2CBA}" type="presParOf" srcId="{FD439CBF-89F8-4AA1-ABA0-99F29014FDE4}" destId="{2A3FA26C-DB4B-4DF5-9692-4C0F456913D2}" srcOrd="0" destOrd="0" presId="urn:microsoft.com/office/officeart/2005/8/layout/vList4#1"/>
    <dgm:cxn modelId="{3493DD65-7744-48E1-8A1E-8F74E71F5393}" type="presParOf" srcId="{FD439CBF-89F8-4AA1-ABA0-99F29014FDE4}" destId="{FCA4F4DF-58A7-4D29-8178-550DC6AE980F}" srcOrd="1" destOrd="0" presId="urn:microsoft.com/office/officeart/2005/8/layout/vList4#1"/>
    <dgm:cxn modelId="{6ABBB07B-98B4-441B-954C-D1D24B663DAB}" type="presParOf" srcId="{FD439CBF-89F8-4AA1-ABA0-99F29014FDE4}" destId="{4ED2D615-A5B0-4E68-8368-1D6A24C6E422}" srcOrd="2" destOrd="0" presId="urn:microsoft.com/office/officeart/2005/8/layout/vList4#1"/>
    <dgm:cxn modelId="{B83D721E-1192-48DA-AF31-ECF4929C0B1E}" type="presParOf" srcId="{A3D1B97C-080E-4C7A-BE1E-9873C598F149}" destId="{6D41C055-B322-4895-AAF3-AB69D4FA39EA}" srcOrd="5" destOrd="0" presId="urn:microsoft.com/office/officeart/2005/8/layout/vList4#1"/>
    <dgm:cxn modelId="{E6E80CAE-D127-475A-865E-CA7A23B6AACA}" type="presParOf" srcId="{A3D1B97C-080E-4C7A-BE1E-9873C598F149}" destId="{7D479894-4C8E-498D-906A-60148A306403}" srcOrd="6" destOrd="0" presId="urn:microsoft.com/office/officeart/2005/8/layout/vList4#1"/>
    <dgm:cxn modelId="{21144529-30CF-45D7-A742-D5209EEAA1E7}" type="presParOf" srcId="{7D479894-4C8E-498D-906A-60148A306403}" destId="{F51D566A-C0E9-4579-9414-32319B20AF29}" srcOrd="0" destOrd="0" presId="urn:microsoft.com/office/officeart/2005/8/layout/vList4#1"/>
    <dgm:cxn modelId="{18BDE5B7-16E6-4120-AF44-2A6A474C2912}" type="presParOf" srcId="{7D479894-4C8E-498D-906A-60148A306403}" destId="{EAF44F5C-C44F-49B8-AAA4-F514B7C9114A}" srcOrd="1" destOrd="0" presId="urn:microsoft.com/office/officeart/2005/8/layout/vList4#1"/>
    <dgm:cxn modelId="{A5DB0227-58EB-43B4-AA51-EEAD6EA2773C}" type="presParOf" srcId="{7D479894-4C8E-498D-906A-60148A306403}" destId="{1F95777A-6727-484C-B71E-A0A1B45CDF45}" srcOrd="2" destOrd="0" presId="urn:microsoft.com/office/officeart/2005/8/layout/vList4#1"/>
    <dgm:cxn modelId="{6AFB820A-ECD6-4FD2-889B-10F3DF76B599}" type="presParOf" srcId="{A3D1B97C-080E-4C7A-BE1E-9873C598F149}" destId="{FD8DA830-BDCF-418C-AC47-66708624426B}" srcOrd="7" destOrd="0" presId="urn:microsoft.com/office/officeart/2005/8/layout/vList4#1"/>
    <dgm:cxn modelId="{F0934181-BA8D-43D5-8AB2-31B74E086B2A}" type="presParOf" srcId="{A3D1B97C-080E-4C7A-BE1E-9873C598F149}" destId="{5DF15DE9-A345-41DC-81B2-971FFB0F2049}" srcOrd="8" destOrd="0" presId="urn:microsoft.com/office/officeart/2005/8/layout/vList4#1"/>
    <dgm:cxn modelId="{96582310-9053-47CA-87DD-F458E999803E}" type="presParOf" srcId="{5DF15DE9-A345-41DC-81B2-971FFB0F2049}" destId="{DCA0D234-DF1E-4675-AC13-9E31E49BD1C0}" srcOrd="0" destOrd="0" presId="urn:microsoft.com/office/officeart/2005/8/layout/vList4#1"/>
    <dgm:cxn modelId="{08B254E0-BDB8-4E7E-892A-3404CA405569}" type="presParOf" srcId="{5DF15DE9-A345-41DC-81B2-971FFB0F2049}" destId="{0348FEEA-7F40-4221-9FA8-CA269758ECDE}" srcOrd="1" destOrd="0" presId="urn:microsoft.com/office/officeart/2005/8/layout/vList4#1"/>
    <dgm:cxn modelId="{986D4E9F-A98A-4DE7-852B-81317C3DE80B}" type="presParOf" srcId="{5DF15DE9-A345-41DC-81B2-971FFB0F2049}" destId="{217EB9E7-7A76-49B6-9C9F-EF33B821EF37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E45EF5-6D89-4B26-9E33-615F4A2D105F}" type="doc">
      <dgm:prSet loTypeId="urn:microsoft.com/office/officeart/2005/8/layout/vList4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EBC7BA1-9CDB-4029-9D81-8C17CD25AF4F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endParaRPr lang="cs-CZ" sz="2800" dirty="0">
            <a:solidFill>
              <a:schemeClr val="tx2"/>
            </a:solidFill>
            <a:latin typeface="+mj-lt"/>
          </a:endParaRPr>
        </a:p>
      </dgm:t>
    </dgm:pt>
    <dgm:pt modelId="{C7E55644-A7BE-4742-9D72-4532B26FC746}" type="parTrans" cxnId="{C1EF9B4B-AC91-491E-88DA-5EB7EC4534F6}">
      <dgm:prSet/>
      <dgm:spPr/>
      <dgm:t>
        <a:bodyPr/>
        <a:lstStyle/>
        <a:p>
          <a:endParaRPr lang="cs-CZ"/>
        </a:p>
      </dgm:t>
    </dgm:pt>
    <dgm:pt modelId="{EB43484E-97DF-454C-B61D-1282C9C19EAF}" type="sibTrans" cxnId="{C1EF9B4B-AC91-491E-88DA-5EB7EC4534F6}">
      <dgm:prSet/>
      <dgm:spPr/>
      <dgm:t>
        <a:bodyPr/>
        <a:lstStyle/>
        <a:p>
          <a:endParaRPr lang="cs-CZ"/>
        </a:p>
      </dgm:t>
    </dgm:pt>
    <dgm:pt modelId="{A06C384A-1193-436D-AC30-B30F5CEA7C60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400" dirty="0"/>
        </a:p>
      </dgm:t>
    </dgm:pt>
    <dgm:pt modelId="{D95EFF4D-6FB8-4DFF-A4DE-DD41FFF81EA8}" type="parTrans" cxnId="{A6CD0CE6-42F4-484B-A03A-C70C190BF9CF}">
      <dgm:prSet/>
      <dgm:spPr/>
      <dgm:t>
        <a:bodyPr/>
        <a:lstStyle/>
        <a:p>
          <a:endParaRPr lang="cs-CZ"/>
        </a:p>
      </dgm:t>
    </dgm:pt>
    <dgm:pt modelId="{E5A5982C-36D8-45D8-8A8F-50F752CF4CB2}" type="sibTrans" cxnId="{A6CD0CE6-42F4-484B-A03A-C70C190BF9CF}">
      <dgm:prSet/>
      <dgm:spPr/>
      <dgm:t>
        <a:bodyPr/>
        <a:lstStyle/>
        <a:p>
          <a:endParaRPr lang="cs-CZ"/>
        </a:p>
      </dgm:t>
    </dgm:pt>
    <dgm:pt modelId="{95009454-BCF4-483F-BF34-46D3B770C3A4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Johannes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Brahms</a:t>
          </a:r>
          <a:endParaRPr lang="cs-CZ" sz="2000" dirty="0">
            <a:solidFill>
              <a:schemeClr val="tx2"/>
            </a:solidFill>
          </a:endParaRPr>
        </a:p>
      </dgm:t>
    </dgm:pt>
    <dgm:pt modelId="{9CDFE7CA-9AC1-4820-BB8D-62B7C09B9445}" type="parTrans" cxnId="{19002323-5CD8-436F-A8B6-A1A4FF9D44AC}">
      <dgm:prSet/>
      <dgm:spPr/>
      <dgm:t>
        <a:bodyPr/>
        <a:lstStyle/>
        <a:p>
          <a:endParaRPr lang="cs-CZ"/>
        </a:p>
      </dgm:t>
    </dgm:pt>
    <dgm:pt modelId="{0DC25E9C-553F-4D8D-A59E-4CD7B886D352}" type="sibTrans" cxnId="{19002323-5CD8-436F-A8B6-A1A4FF9D44AC}">
      <dgm:prSet/>
      <dgm:spPr/>
      <dgm:t>
        <a:bodyPr/>
        <a:lstStyle/>
        <a:p>
          <a:endParaRPr lang="cs-CZ"/>
        </a:p>
      </dgm:t>
    </dgm:pt>
    <dgm:pt modelId="{805D1C5C-2069-4A37-8E44-7E553447F89F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Hector Berlioz      </a:t>
          </a:r>
          <a:endParaRPr lang="cs-CZ" sz="2000" dirty="0">
            <a:solidFill>
              <a:schemeClr val="tx2"/>
            </a:solidFill>
          </a:endParaRPr>
        </a:p>
      </dgm:t>
    </dgm:pt>
    <dgm:pt modelId="{CF451BED-4EC4-4CE8-99F4-DEFCDCA6369C}" type="parTrans" cxnId="{D3A04641-65DB-4413-B7B3-48DD610854EE}">
      <dgm:prSet/>
      <dgm:spPr/>
      <dgm:t>
        <a:bodyPr/>
        <a:lstStyle/>
        <a:p>
          <a:endParaRPr lang="cs-CZ"/>
        </a:p>
      </dgm:t>
    </dgm:pt>
    <dgm:pt modelId="{113272C3-ACD1-4EA6-A37D-827A16B8D6D6}" type="sibTrans" cxnId="{D3A04641-65DB-4413-B7B3-48DD610854EE}">
      <dgm:prSet/>
      <dgm:spPr/>
      <dgm:t>
        <a:bodyPr/>
        <a:lstStyle/>
        <a:p>
          <a:endParaRPr lang="cs-CZ"/>
        </a:p>
      </dgm:t>
    </dgm:pt>
    <dgm:pt modelId="{96165853-77E3-41C0-8049-CD1886A5FAA4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400" dirty="0"/>
        </a:p>
      </dgm:t>
    </dgm:pt>
    <dgm:pt modelId="{CF12F4EE-EC34-4EA4-8EF8-060615313C62}" type="parTrans" cxnId="{10A5D544-5A31-484B-9DC4-DE0834138E99}">
      <dgm:prSet/>
      <dgm:spPr/>
      <dgm:t>
        <a:bodyPr/>
        <a:lstStyle/>
        <a:p>
          <a:endParaRPr lang="cs-CZ"/>
        </a:p>
      </dgm:t>
    </dgm:pt>
    <dgm:pt modelId="{54112195-6A8A-4B18-AD91-51F81CAFD56A}" type="sibTrans" cxnId="{10A5D544-5A31-484B-9DC4-DE0834138E99}">
      <dgm:prSet/>
      <dgm:spPr/>
      <dgm:t>
        <a:bodyPr/>
        <a:lstStyle/>
        <a:p>
          <a:endParaRPr lang="cs-CZ"/>
        </a:p>
      </dgm:t>
    </dgm:pt>
    <dgm:pt modelId="{CE4D4A29-61A2-4E46-A120-C9FA47C47FF7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100" dirty="0"/>
        </a:p>
      </dgm:t>
    </dgm:pt>
    <dgm:pt modelId="{C98067D8-8F60-4821-8F3D-21FE50574391}" type="parTrans" cxnId="{36085BB8-2AB5-4B40-AF65-50F8661240BB}">
      <dgm:prSet/>
      <dgm:spPr/>
      <dgm:t>
        <a:bodyPr/>
        <a:lstStyle/>
        <a:p>
          <a:endParaRPr lang="cs-CZ"/>
        </a:p>
      </dgm:t>
    </dgm:pt>
    <dgm:pt modelId="{1C1D2BDB-0656-46C4-B6A9-E6A6E5F931B1}" type="sibTrans" cxnId="{36085BB8-2AB5-4B40-AF65-50F8661240BB}">
      <dgm:prSet/>
      <dgm:spPr/>
      <dgm:t>
        <a:bodyPr/>
        <a:lstStyle/>
        <a:p>
          <a:endParaRPr lang="cs-CZ"/>
        </a:p>
      </dgm:t>
    </dgm:pt>
    <dgm:pt modelId="{0B7E1043-031A-4D22-893C-1C584F56DAE3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Fryderyk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Chopin</a:t>
          </a:r>
          <a:endParaRPr lang="cs-CZ" sz="2000" dirty="0">
            <a:solidFill>
              <a:schemeClr val="tx2"/>
            </a:solidFill>
            <a:latin typeface="+mj-lt"/>
          </a:endParaRPr>
        </a:p>
      </dgm:t>
    </dgm:pt>
    <dgm:pt modelId="{9C1F5588-E391-483B-AE85-DD9F951EB6AF}" type="parTrans" cxnId="{01BEFBB1-4AF4-4B21-8E46-374854BF70A5}">
      <dgm:prSet/>
      <dgm:spPr/>
      <dgm:t>
        <a:bodyPr/>
        <a:lstStyle/>
        <a:p>
          <a:endParaRPr lang="cs-CZ"/>
        </a:p>
      </dgm:t>
    </dgm:pt>
    <dgm:pt modelId="{2235AAE3-E2C6-4D7C-9674-774195A43ADE}" type="sibTrans" cxnId="{01BEFBB1-4AF4-4B21-8E46-374854BF70A5}">
      <dgm:prSet/>
      <dgm:spPr/>
      <dgm:t>
        <a:bodyPr/>
        <a:lstStyle/>
        <a:p>
          <a:endParaRPr lang="cs-CZ"/>
        </a:p>
      </dgm:t>
    </dgm:pt>
    <dgm:pt modelId="{593F80CD-3307-4350-AFA7-A49A0CB2D129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Felix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Mendelssohn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Bartholdy</a:t>
          </a:r>
          <a:endParaRPr lang="cs-CZ" sz="2000" dirty="0">
            <a:solidFill>
              <a:schemeClr val="tx2"/>
            </a:solidFill>
          </a:endParaRPr>
        </a:p>
      </dgm:t>
    </dgm:pt>
    <dgm:pt modelId="{6B27CFFF-BBC8-4192-9969-04E8F01B0D9F}" type="parTrans" cxnId="{E6A37860-2CDC-466E-9979-55468EC86558}">
      <dgm:prSet/>
      <dgm:spPr/>
      <dgm:t>
        <a:bodyPr/>
        <a:lstStyle/>
        <a:p>
          <a:endParaRPr lang="cs-CZ"/>
        </a:p>
      </dgm:t>
    </dgm:pt>
    <dgm:pt modelId="{E6BCBF6A-AF6E-4D72-89FA-3EDC91BA5E53}" type="sibTrans" cxnId="{E6A37860-2CDC-466E-9979-55468EC86558}">
      <dgm:prSet/>
      <dgm:spPr/>
      <dgm:t>
        <a:bodyPr/>
        <a:lstStyle/>
        <a:p>
          <a:endParaRPr lang="cs-CZ"/>
        </a:p>
      </dgm:t>
    </dgm:pt>
    <dgm:pt modelId="{ACBB05D2-5725-4F0D-BE57-ADDC4F00DC48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Robert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Schumann</a:t>
          </a:r>
          <a:endParaRPr lang="cs-CZ" sz="2000" dirty="0">
            <a:solidFill>
              <a:schemeClr val="tx2"/>
            </a:solidFill>
          </a:endParaRPr>
        </a:p>
      </dgm:t>
    </dgm:pt>
    <dgm:pt modelId="{CB16B483-9BA8-4C5C-AE77-A4674D31E792}" type="parTrans" cxnId="{BA05FAA9-925F-488A-A9DD-BBF245BC3220}">
      <dgm:prSet/>
      <dgm:spPr/>
      <dgm:t>
        <a:bodyPr/>
        <a:lstStyle/>
        <a:p>
          <a:endParaRPr lang="cs-CZ"/>
        </a:p>
      </dgm:t>
    </dgm:pt>
    <dgm:pt modelId="{746863A8-3E0C-4B2B-92E4-E3DC3F087E68}" type="sibTrans" cxnId="{BA05FAA9-925F-488A-A9DD-BBF245BC3220}">
      <dgm:prSet/>
      <dgm:spPr/>
      <dgm:t>
        <a:bodyPr/>
        <a:lstStyle/>
        <a:p>
          <a:endParaRPr lang="cs-CZ"/>
        </a:p>
      </dgm:t>
    </dgm:pt>
    <dgm:pt modelId="{43375A2B-605D-4992-BB3C-E316EE5FC68B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Modest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Petrovič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Musorgskij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/>
          </a:r>
          <a:b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</a:b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endParaRPr lang="cs-CZ" sz="2000" dirty="0">
            <a:solidFill>
              <a:schemeClr val="tx2"/>
            </a:solidFill>
          </a:endParaRPr>
        </a:p>
      </dgm:t>
    </dgm:pt>
    <dgm:pt modelId="{42D64ABF-2FB7-4DAD-B7C0-8E103EC3EC43}" type="parTrans" cxnId="{AF3ED842-76F8-4B30-9C79-C720CF6BCE1D}">
      <dgm:prSet/>
      <dgm:spPr/>
      <dgm:t>
        <a:bodyPr/>
        <a:lstStyle/>
        <a:p>
          <a:endParaRPr lang="cs-CZ"/>
        </a:p>
      </dgm:t>
    </dgm:pt>
    <dgm:pt modelId="{4BB1807A-7189-4213-B55A-847D2A040D34}" type="sibTrans" cxnId="{AF3ED842-76F8-4B30-9C79-C720CF6BCE1D}">
      <dgm:prSet/>
      <dgm:spPr/>
      <dgm:t>
        <a:bodyPr/>
        <a:lstStyle/>
        <a:p>
          <a:endParaRPr lang="cs-CZ"/>
        </a:p>
      </dgm:t>
    </dgm:pt>
    <dgm:pt modelId="{51C1E938-BE55-4532-A59D-8F1A8B2B1D00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Petr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Iljič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Čajkovskij</a:t>
          </a:r>
          <a:endParaRPr lang="cs-CZ" sz="2000" dirty="0">
            <a:solidFill>
              <a:schemeClr val="tx2"/>
            </a:solidFill>
          </a:endParaRPr>
        </a:p>
      </dgm:t>
    </dgm:pt>
    <dgm:pt modelId="{1C5F1FDB-B1F4-4A03-95B6-26A2319A7BB7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Nikolaj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Rimskij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Korsakov</a:t>
          </a:r>
          <a:endParaRPr lang="cs-CZ" sz="2000" dirty="0">
            <a:solidFill>
              <a:schemeClr val="tx2"/>
            </a:solidFill>
          </a:endParaRPr>
        </a:p>
      </dgm:t>
    </dgm:pt>
    <dgm:pt modelId="{395A8237-FEC7-47CC-A00C-B77B3C61FC1D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Modest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Petrovič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Musorgskij</a:t>
          </a:r>
          <a:endParaRPr lang="cs-CZ" sz="2000" dirty="0">
            <a:solidFill>
              <a:schemeClr val="tx2"/>
            </a:solidFill>
          </a:endParaRPr>
        </a:p>
      </dgm:t>
    </dgm:pt>
    <dgm:pt modelId="{F2229B15-0606-4447-81A5-9311AA967652}" type="sibTrans" cxnId="{E341872C-5882-4983-A6CF-81D37D6C39DD}">
      <dgm:prSet/>
      <dgm:spPr/>
      <dgm:t>
        <a:bodyPr/>
        <a:lstStyle/>
        <a:p>
          <a:endParaRPr lang="cs-CZ"/>
        </a:p>
      </dgm:t>
    </dgm:pt>
    <dgm:pt modelId="{372EFE4F-E631-428E-B5CA-5AD9817B02DA}" type="parTrans" cxnId="{E341872C-5882-4983-A6CF-81D37D6C39DD}">
      <dgm:prSet/>
      <dgm:spPr/>
      <dgm:t>
        <a:bodyPr/>
        <a:lstStyle/>
        <a:p>
          <a:endParaRPr lang="cs-CZ"/>
        </a:p>
      </dgm:t>
    </dgm:pt>
    <dgm:pt modelId="{E7656E6E-00AA-44D4-8695-CC0E06C74F9A}" type="sibTrans" cxnId="{84697DBF-47DC-4F29-A01E-699462D79EA3}">
      <dgm:prSet/>
      <dgm:spPr/>
      <dgm:t>
        <a:bodyPr/>
        <a:lstStyle/>
        <a:p>
          <a:endParaRPr lang="cs-CZ"/>
        </a:p>
      </dgm:t>
    </dgm:pt>
    <dgm:pt modelId="{AD10F60F-666D-41EB-9769-E15C219C633F}" type="parTrans" cxnId="{84697DBF-47DC-4F29-A01E-699462D79EA3}">
      <dgm:prSet/>
      <dgm:spPr/>
      <dgm:t>
        <a:bodyPr/>
        <a:lstStyle/>
        <a:p>
          <a:endParaRPr lang="cs-CZ"/>
        </a:p>
      </dgm:t>
    </dgm:pt>
    <dgm:pt modelId="{4AA20908-14C7-479E-B7CC-210B476E7527}" type="sibTrans" cxnId="{5FE281DA-4F00-4EEF-8187-A024FFA3582C}">
      <dgm:prSet/>
      <dgm:spPr/>
      <dgm:t>
        <a:bodyPr/>
        <a:lstStyle/>
        <a:p>
          <a:endParaRPr lang="cs-CZ"/>
        </a:p>
      </dgm:t>
    </dgm:pt>
    <dgm:pt modelId="{9B80757C-0263-4B97-B305-156C5D625388}" type="parTrans" cxnId="{5FE281DA-4F00-4EEF-8187-A024FFA3582C}">
      <dgm:prSet/>
      <dgm:spPr/>
      <dgm:t>
        <a:bodyPr/>
        <a:lstStyle/>
        <a:p>
          <a:endParaRPr lang="cs-CZ"/>
        </a:p>
      </dgm:t>
    </dgm:pt>
    <dgm:pt modelId="{B205E269-DF37-4A30-81BA-9F93D3938116}">
      <dgm:prSet phldrT="[Text]" phldr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endParaRPr lang="cs-CZ" sz="1900" dirty="0"/>
        </a:p>
      </dgm:t>
    </dgm:pt>
    <dgm:pt modelId="{189836CE-3A84-4819-90A3-2B1A8E336F76}" type="sibTrans" cxnId="{AF991F7D-5E1E-4B82-A35C-5C9D89FDFB97}">
      <dgm:prSet/>
      <dgm:spPr/>
      <dgm:t>
        <a:bodyPr/>
        <a:lstStyle/>
        <a:p>
          <a:endParaRPr lang="cs-CZ"/>
        </a:p>
      </dgm:t>
    </dgm:pt>
    <dgm:pt modelId="{B277A3B6-11D4-4F5B-AA9A-FA7E61CCD125}" type="parTrans" cxnId="{AF991F7D-5E1E-4B82-A35C-5C9D89FDFB97}">
      <dgm:prSet/>
      <dgm:spPr/>
      <dgm:t>
        <a:bodyPr/>
        <a:lstStyle/>
        <a:p>
          <a:endParaRPr lang="cs-CZ"/>
        </a:p>
      </dgm:t>
    </dgm:pt>
    <dgm:pt modelId="{2AF37F05-34DA-42E9-A857-92064B2120B4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endParaRPr lang="cs-CZ" sz="2000" dirty="0">
            <a:solidFill>
              <a:schemeClr val="tx2"/>
            </a:solidFill>
          </a:endParaRPr>
        </a:p>
      </dgm:t>
    </dgm:pt>
    <dgm:pt modelId="{E9A4E2E2-2E09-41B8-9D4B-0BDC9D42F1EB}" type="parTrans" cxnId="{30074329-3A1B-4903-9B0B-34F6EEE734AC}">
      <dgm:prSet/>
      <dgm:spPr/>
      <dgm:t>
        <a:bodyPr/>
        <a:lstStyle/>
        <a:p>
          <a:endParaRPr lang="cs-CZ"/>
        </a:p>
      </dgm:t>
    </dgm:pt>
    <dgm:pt modelId="{8B4A6972-751A-4E81-9739-DAD4C781B325}" type="sibTrans" cxnId="{30074329-3A1B-4903-9B0B-34F6EEE734AC}">
      <dgm:prSet/>
      <dgm:spPr/>
      <dgm:t>
        <a:bodyPr/>
        <a:lstStyle/>
        <a:p>
          <a:endParaRPr lang="cs-CZ"/>
        </a:p>
      </dgm:t>
    </dgm:pt>
    <dgm:pt modelId="{0BC7B56B-1DEA-40EB-8E7C-A498F1473BFB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Franz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Schubert</a:t>
          </a:r>
          <a:endParaRPr lang="cs-CZ" sz="2000" dirty="0">
            <a:solidFill>
              <a:schemeClr val="tx2"/>
            </a:solidFill>
            <a:latin typeface="+mj-lt"/>
          </a:endParaRPr>
        </a:p>
      </dgm:t>
    </dgm:pt>
    <dgm:pt modelId="{181DA947-B482-4233-8682-A0D9EA6D3FCE}" type="sibTrans" cxnId="{56846179-FD82-47AC-A5F7-4652A6719977}">
      <dgm:prSet/>
      <dgm:spPr/>
      <dgm:t>
        <a:bodyPr/>
        <a:lstStyle/>
        <a:p>
          <a:endParaRPr lang="cs-CZ"/>
        </a:p>
      </dgm:t>
    </dgm:pt>
    <dgm:pt modelId="{74C7116E-565B-4481-84A7-5CBD72F215CA}" type="parTrans" cxnId="{56846179-FD82-47AC-A5F7-4652A6719977}">
      <dgm:prSet/>
      <dgm:spPr/>
      <dgm:t>
        <a:bodyPr/>
        <a:lstStyle/>
        <a:p>
          <a:endParaRPr lang="cs-CZ"/>
        </a:p>
      </dgm:t>
    </dgm:pt>
    <dgm:pt modelId="{07C61A39-B201-40E0-B1D6-C91DDC20D14D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endParaRPr lang="cs-CZ" sz="1900" dirty="0"/>
        </a:p>
      </dgm:t>
    </dgm:pt>
    <dgm:pt modelId="{0C21DDCF-06B3-493C-A27B-ACFF49A1F547}" type="parTrans" cxnId="{E6183B5E-4D6A-4E6E-B198-ACDF094C4C03}">
      <dgm:prSet/>
      <dgm:spPr/>
      <dgm:t>
        <a:bodyPr/>
        <a:lstStyle/>
        <a:p>
          <a:endParaRPr lang="cs-CZ"/>
        </a:p>
      </dgm:t>
    </dgm:pt>
    <dgm:pt modelId="{D241F295-547B-4555-8180-5693B80EDA2C}" type="sibTrans" cxnId="{E6183B5E-4D6A-4E6E-B198-ACDF094C4C03}">
      <dgm:prSet/>
      <dgm:spPr/>
      <dgm:t>
        <a:bodyPr/>
        <a:lstStyle/>
        <a:p>
          <a:endParaRPr lang="cs-CZ"/>
        </a:p>
      </dgm:t>
    </dgm:pt>
    <dgm:pt modelId="{5D388155-B5EE-4133-BB54-0D836447EADB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Giacomo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Puccini</a:t>
          </a:r>
          <a:endParaRPr lang="cs-CZ" sz="2000" dirty="0">
            <a:solidFill>
              <a:schemeClr val="tx2"/>
            </a:solidFill>
          </a:endParaRPr>
        </a:p>
      </dgm:t>
    </dgm:pt>
    <dgm:pt modelId="{8CBA32F9-AB49-4B70-81E0-5E3DCE612BA7}" type="parTrans" cxnId="{10C50024-FD96-48F2-B0C6-C4B049FA8BE5}">
      <dgm:prSet/>
      <dgm:spPr/>
      <dgm:t>
        <a:bodyPr/>
        <a:lstStyle/>
        <a:p>
          <a:endParaRPr lang="cs-CZ"/>
        </a:p>
      </dgm:t>
    </dgm:pt>
    <dgm:pt modelId="{A25E1F59-4E19-4349-8532-5D9EEB4747A6}" type="sibTrans" cxnId="{10C50024-FD96-48F2-B0C6-C4B049FA8BE5}">
      <dgm:prSet/>
      <dgm:spPr/>
      <dgm:t>
        <a:bodyPr/>
        <a:lstStyle/>
        <a:p>
          <a:endParaRPr lang="cs-CZ"/>
        </a:p>
      </dgm:t>
    </dgm:pt>
    <dgm:pt modelId="{E53C6E8B-38D2-480E-91B2-655508FDCD70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Richard Wagner</a:t>
          </a:r>
          <a:endParaRPr lang="cs-CZ" sz="2000" dirty="0">
            <a:solidFill>
              <a:schemeClr val="tx2"/>
            </a:solidFill>
          </a:endParaRPr>
        </a:p>
      </dgm:t>
    </dgm:pt>
    <dgm:pt modelId="{67F79D7E-A801-43F7-8F34-BB4070206A36}" type="parTrans" cxnId="{4196549A-B533-4548-B35A-9B4FC1EFCECC}">
      <dgm:prSet/>
      <dgm:spPr/>
      <dgm:t>
        <a:bodyPr/>
        <a:lstStyle/>
        <a:p>
          <a:endParaRPr lang="cs-CZ"/>
        </a:p>
      </dgm:t>
    </dgm:pt>
    <dgm:pt modelId="{2590088A-2FB4-4FE4-8649-61051EFF1452}" type="sibTrans" cxnId="{4196549A-B533-4548-B35A-9B4FC1EFCECC}">
      <dgm:prSet/>
      <dgm:spPr/>
      <dgm:t>
        <a:bodyPr/>
        <a:lstStyle/>
        <a:p>
          <a:endParaRPr lang="cs-CZ"/>
        </a:p>
      </dgm:t>
    </dgm:pt>
    <dgm:pt modelId="{142B91AF-ECA8-41C5-9A23-D2CC4697AFD7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Giuseppe Verdi</a:t>
          </a:r>
          <a:endParaRPr lang="cs-CZ" sz="1500" dirty="0">
            <a:solidFill>
              <a:schemeClr val="tx2"/>
            </a:solidFill>
          </a:endParaRPr>
        </a:p>
      </dgm:t>
    </dgm:pt>
    <dgm:pt modelId="{D6D02AB6-5CC1-4C09-BB40-7D59C7FD2EF2}" type="parTrans" cxnId="{99772DB3-3679-4A01-A00B-70B6F1FE102B}">
      <dgm:prSet/>
      <dgm:spPr/>
      <dgm:t>
        <a:bodyPr/>
        <a:lstStyle/>
        <a:p>
          <a:endParaRPr lang="cs-CZ"/>
        </a:p>
      </dgm:t>
    </dgm:pt>
    <dgm:pt modelId="{3A8AD863-27C6-4400-9ECF-7142513E949D}" type="sibTrans" cxnId="{99772DB3-3679-4A01-A00B-70B6F1FE102B}">
      <dgm:prSet/>
      <dgm:spPr/>
      <dgm:t>
        <a:bodyPr/>
        <a:lstStyle/>
        <a:p>
          <a:endParaRPr lang="cs-CZ"/>
        </a:p>
      </dgm:t>
    </dgm:pt>
    <dgm:pt modelId="{5155E72D-6178-40FE-9240-4381B5583A57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Felix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Mendelssohn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Bartholdy</a:t>
          </a:r>
          <a:endParaRPr lang="cs-CZ" sz="2000" dirty="0">
            <a:solidFill>
              <a:schemeClr val="tx2"/>
            </a:solidFill>
            <a:latin typeface="+mj-lt"/>
          </a:endParaRPr>
        </a:p>
      </dgm:t>
    </dgm:pt>
    <dgm:pt modelId="{5A04827C-C1A9-41C6-A187-FB1A5710251B}" type="sibTrans" cxnId="{AC3B0F53-D370-4761-A97D-410983B8D583}">
      <dgm:prSet/>
      <dgm:spPr/>
      <dgm:t>
        <a:bodyPr/>
        <a:lstStyle/>
        <a:p>
          <a:endParaRPr lang="cs-CZ"/>
        </a:p>
      </dgm:t>
    </dgm:pt>
    <dgm:pt modelId="{09591312-9A25-4B3C-B0BB-8510B971CC75}" type="parTrans" cxnId="{AC3B0F53-D370-4761-A97D-410983B8D583}">
      <dgm:prSet/>
      <dgm:spPr/>
      <dgm:t>
        <a:bodyPr/>
        <a:lstStyle/>
        <a:p>
          <a:endParaRPr lang="cs-CZ"/>
        </a:p>
      </dgm:t>
    </dgm:pt>
    <dgm:pt modelId="{AB8C9B4F-288B-42D4-9E10-1AF71176D859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Ferenc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Liszt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      </a:t>
          </a:r>
          <a:endParaRPr lang="cs-CZ" sz="2000" dirty="0">
            <a:solidFill>
              <a:schemeClr val="tx2"/>
            </a:solidFill>
          </a:endParaRPr>
        </a:p>
      </dgm:t>
    </dgm:pt>
    <dgm:pt modelId="{2B15F143-7F2F-4154-B2BE-852BE832311D}" type="sibTrans" cxnId="{03EAA9CA-7C32-4335-8438-C03347F5EAC9}">
      <dgm:prSet/>
      <dgm:spPr/>
      <dgm:t>
        <a:bodyPr/>
        <a:lstStyle/>
        <a:p>
          <a:endParaRPr lang="cs-CZ"/>
        </a:p>
      </dgm:t>
    </dgm:pt>
    <dgm:pt modelId="{B3201634-64F4-4DE8-A110-4F9435FC7F85}" type="parTrans" cxnId="{03EAA9CA-7C32-4335-8438-C03347F5EAC9}">
      <dgm:prSet/>
      <dgm:spPr/>
      <dgm:t>
        <a:bodyPr/>
        <a:lstStyle/>
        <a:p>
          <a:endParaRPr lang="cs-CZ"/>
        </a:p>
      </dgm:t>
    </dgm:pt>
    <dgm:pt modelId="{A3D1B97C-080E-4C7A-BE1E-9873C598F149}" type="pres">
      <dgm:prSet presAssocID="{E5E45EF5-6D89-4B26-9E33-615F4A2D105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0DE70A7-6AF3-4880-A96A-64C3C8714081}" type="pres">
      <dgm:prSet presAssocID="{BEBC7BA1-9CDB-4029-9D81-8C17CD25AF4F}" presName="comp" presStyleCnt="0"/>
      <dgm:spPr/>
    </dgm:pt>
    <dgm:pt modelId="{CE6CB6FA-AFBF-4DD1-8507-46B8CD6EA720}" type="pres">
      <dgm:prSet presAssocID="{BEBC7BA1-9CDB-4029-9D81-8C17CD25AF4F}" presName="box" presStyleLbl="node1" presStyleIdx="0" presStyleCnt="5"/>
      <dgm:spPr/>
      <dgm:t>
        <a:bodyPr/>
        <a:lstStyle/>
        <a:p>
          <a:endParaRPr lang="cs-CZ"/>
        </a:p>
      </dgm:t>
    </dgm:pt>
    <dgm:pt modelId="{A176AC63-6047-443B-ADF0-3D6E89F723CE}" type="pres">
      <dgm:prSet presAssocID="{BEBC7BA1-9CDB-4029-9D81-8C17CD25AF4F}" presName="img" presStyleLbl="fgImgPlace1" presStyleIdx="0" presStyleCnt="5" custScaleX="94658" custScaleY="124927" custLinFactNeighborX="19938" custLinFactNeighborY="-36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bg2">
              <a:lumMod val="75000"/>
            </a:schemeClr>
          </a:solidFill>
        </a:ln>
      </dgm:spPr>
    </dgm:pt>
    <dgm:pt modelId="{620ED3C5-0137-4805-9600-C99452C83948}" type="pres">
      <dgm:prSet presAssocID="{BEBC7BA1-9CDB-4029-9D81-8C17CD25AF4F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0308AB-56A8-44FC-B8D2-D2D634C0DA89}" type="pres">
      <dgm:prSet presAssocID="{EB43484E-97DF-454C-B61D-1282C9C19EAF}" presName="spacer" presStyleCnt="0"/>
      <dgm:spPr/>
    </dgm:pt>
    <dgm:pt modelId="{12CEBEB6-CB54-49F6-AB81-DAA7B3510FEB}" type="pres">
      <dgm:prSet presAssocID="{96165853-77E3-41C0-8049-CD1886A5FAA4}" presName="comp" presStyleCnt="0"/>
      <dgm:spPr/>
    </dgm:pt>
    <dgm:pt modelId="{FF198BD6-621B-425E-8F7A-533DB42D7033}" type="pres">
      <dgm:prSet presAssocID="{96165853-77E3-41C0-8049-CD1886A5FAA4}" presName="box" presStyleLbl="node1" presStyleIdx="1" presStyleCnt="5" custLinFactNeighborY="1318"/>
      <dgm:spPr/>
      <dgm:t>
        <a:bodyPr/>
        <a:lstStyle/>
        <a:p>
          <a:endParaRPr lang="cs-CZ"/>
        </a:p>
      </dgm:t>
    </dgm:pt>
    <dgm:pt modelId="{5265D37B-562B-4845-AB97-78C7F29F1A79}" type="pres">
      <dgm:prSet presAssocID="{96165853-77E3-41C0-8049-CD1886A5FAA4}" presName="img" presStyleLbl="fgImgPlace1" presStyleIdx="1" presStyleCnt="5" custScaleX="94658" custScaleY="119432" custLinFactNeighborX="19938" custLinFactNeighborY="-1136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solidFill>
            <a:schemeClr val="bg2">
              <a:lumMod val="90000"/>
            </a:schemeClr>
          </a:solidFill>
        </a:ln>
      </dgm:spPr>
    </dgm:pt>
    <dgm:pt modelId="{962069A5-1E1F-4AE2-957D-CCF8D7E30EC3}" type="pres">
      <dgm:prSet presAssocID="{96165853-77E3-41C0-8049-CD1886A5FAA4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117B96-412A-4A51-BB88-860336789CFD}" type="pres">
      <dgm:prSet presAssocID="{54112195-6A8A-4B18-AD91-51F81CAFD56A}" presName="spacer" presStyleCnt="0"/>
      <dgm:spPr/>
    </dgm:pt>
    <dgm:pt modelId="{FD439CBF-89F8-4AA1-ABA0-99F29014FDE4}" type="pres">
      <dgm:prSet presAssocID="{A06C384A-1193-436D-AC30-B30F5CEA7C60}" presName="comp" presStyleCnt="0"/>
      <dgm:spPr/>
    </dgm:pt>
    <dgm:pt modelId="{2A3FA26C-DB4B-4DF5-9692-4C0F456913D2}" type="pres">
      <dgm:prSet presAssocID="{A06C384A-1193-436D-AC30-B30F5CEA7C60}" presName="box" presStyleLbl="node1" presStyleIdx="2" presStyleCnt="5"/>
      <dgm:spPr/>
      <dgm:t>
        <a:bodyPr/>
        <a:lstStyle/>
        <a:p>
          <a:endParaRPr lang="cs-CZ"/>
        </a:p>
      </dgm:t>
    </dgm:pt>
    <dgm:pt modelId="{FCA4F4DF-58A7-4D29-8178-550DC6AE980F}" type="pres">
      <dgm:prSet presAssocID="{A06C384A-1193-436D-AC30-B30F5CEA7C60}" presName="img" presStyleLbl="fgImgPlace1" presStyleIdx="2" presStyleCnt="5" custScaleX="94732" custScaleY="128802" custLinFactNeighborX="19975" custLinFactNeighborY="354"/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solidFill>
            <a:schemeClr val="bg2">
              <a:lumMod val="75000"/>
            </a:schemeClr>
          </a:solidFill>
        </a:ln>
      </dgm:spPr>
    </dgm:pt>
    <dgm:pt modelId="{4ED2D615-A5B0-4E68-8368-1D6A24C6E422}" type="pres">
      <dgm:prSet presAssocID="{A06C384A-1193-436D-AC30-B30F5CEA7C60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41C055-B322-4895-AAF3-AB69D4FA39EA}" type="pres">
      <dgm:prSet presAssocID="{E5A5982C-36D8-45D8-8A8F-50F752CF4CB2}" presName="spacer" presStyleCnt="0"/>
      <dgm:spPr/>
    </dgm:pt>
    <dgm:pt modelId="{7D479894-4C8E-498D-906A-60148A306403}" type="pres">
      <dgm:prSet presAssocID="{B205E269-DF37-4A30-81BA-9F93D3938116}" presName="comp" presStyleCnt="0"/>
      <dgm:spPr/>
    </dgm:pt>
    <dgm:pt modelId="{F51D566A-C0E9-4579-9414-32319B20AF29}" type="pres">
      <dgm:prSet presAssocID="{B205E269-DF37-4A30-81BA-9F93D3938116}" presName="box" presStyleLbl="node1" presStyleIdx="3" presStyleCnt="5" custLinFactNeighborY="1763"/>
      <dgm:spPr/>
      <dgm:t>
        <a:bodyPr/>
        <a:lstStyle/>
        <a:p>
          <a:endParaRPr lang="cs-CZ"/>
        </a:p>
      </dgm:t>
    </dgm:pt>
    <dgm:pt modelId="{EAF44F5C-C44F-49B8-AAA4-F514B7C9114A}" type="pres">
      <dgm:prSet presAssocID="{B205E269-DF37-4A30-81BA-9F93D3938116}" presName="img" presStyleLbl="fgImgPlace1" presStyleIdx="3" presStyleCnt="5" custScaleX="94823" custScaleY="120714" custLinFactNeighborX="23958" custLinFactNeighborY="61"/>
      <dgm:spPr>
        <a:blipFill rotWithShape="0">
          <a:blip xmlns:r="http://schemas.openxmlformats.org/officeDocument/2006/relationships" r:embed="rId4"/>
          <a:stretch>
            <a:fillRect/>
          </a:stretch>
        </a:blipFill>
        <a:ln>
          <a:solidFill>
            <a:schemeClr val="bg2">
              <a:lumMod val="90000"/>
            </a:schemeClr>
          </a:solidFill>
        </a:ln>
      </dgm:spPr>
    </dgm:pt>
    <dgm:pt modelId="{1F95777A-6727-484C-B71E-A0A1B45CDF45}" type="pres">
      <dgm:prSet presAssocID="{B205E269-DF37-4A30-81BA-9F93D3938116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8DA830-BDCF-418C-AC47-66708624426B}" type="pres">
      <dgm:prSet presAssocID="{189836CE-3A84-4819-90A3-2B1A8E336F76}" presName="spacer" presStyleCnt="0"/>
      <dgm:spPr/>
    </dgm:pt>
    <dgm:pt modelId="{5DF15DE9-A345-41DC-81B2-971FFB0F2049}" type="pres">
      <dgm:prSet presAssocID="{07C61A39-B201-40E0-B1D6-C91DDC20D14D}" presName="comp" presStyleCnt="0"/>
      <dgm:spPr/>
    </dgm:pt>
    <dgm:pt modelId="{DCA0D234-DF1E-4675-AC13-9E31E49BD1C0}" type="pres">
      <dgm:prSet presAssocID="{07C61A39-B201-40E0-B1D6-C91DDC20D14D}" presName="box" presStyleLbl="node1" presStyleIdx="4" presStyleCnt="5" custScaleX="100000" custLinFactNeighborX="-4337" custLinFactNeighborY="369"/>
      <dgm:spPr/>
      <dgm:t>
        <a:bodyPr/>
        <a:lstStyle/>
        <a:p>
          <a:endParaRPr lang="cs-CZ"/>
        </a:p>
      </dgm:t>
    </dgm:pt>
    <dgm:pt modelId="{0348FEEA-7F40-4221-9FA8-CA269758ECDE}" type="pres">
      <dgm:prSet presAssocID="{07C61A39-B201-40E0-B1D6-C91DDC20D14D}" presName="img" presStyleLbl="fgImgPlace1" presStyleIdx="4" presStyleCnt="5" custScaleX="94823" custScaleY="125653" custLinFactNeighborX="15308" custLinFactNeighborY="492"/>
      <dgm:spPr>
        <a:blipFill rotWithShape="0">
          <a:blip xmlns:r="http://schemas.openxmlformats.org/officeDocument/2006/relationships" r:embed="rId5"/>
          <a:stretch>
            <a:fillRect/>
          </a:stretch>
        </a:blipFill>
        <a:ln>
          <a:solidFill>
            <a:schemeClr val="bg2">
              <a:lumMod val="75000"/>
            </a:schemeClr>
          </a:solidFill>
        </a:ln>
      </dgm:spPr>
    </dgm:pt>
    <dgm:pt modelId="{217EB9E7-7A76-49B6-9C9F-EF33B821EF37}" type="pres">
      <dgm:prSet presAssocID="{07C61A39-B201-40E0-B1D6-C91DDC20D14D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551553-1FBB-4D36-97A4-50F24B3C36C7}" type="presOf" srcId="{B205E269-DF37-4A30-81BA-9F93D3938116}" destId="{1F95777A-6727-484C-B71E-A0A1B45CDF45}" srcOrd="1" destOrd="0" presId="urn:microsoft.com/office/officeart/2005/8/layout/vList4#2"/>
    <dgm:cxn modelId="{17051520-B37D-4417-996F-5D62E270ACC5}" type="presOf" srcId="{805D1C5C-2069-4A37-8E44-7E553447F89F}" destId="{2A3FA26C-DB4B-4DF5-9692-4C0F456913D2}" srcOrd="0" destOrd="2" presId="urn:microsoft.com/office/officeart/2005/8/layout/vList4#2"/>
    <dgm:cxn modelId="{99772DB3-3679-4A01-A00B-70B6F1FE102B}" srcId="{07C61A39-B201-40E0-B1D6-C91DDC20D14D}" destId="{142B91AF-ECA8-41C5-9A23-D2CC4697AFD7}" srcOrd="2" destOrd="0" parTransId="{D6D02AB6-5CC1-4C09-BB40-7D59C7FD2EF2}" sibTransId="{3A8AD863-27C6-4400-9ECF-7142513E949D}"/>
    <dgm:cxn modelId="{10A5D544-5A31-484B-9DC4-DE0834138E99}" srcId="{E5E45EF5-6D89-4B26-9E33-615F4A2D105F}" destId="{96165853-77E3-41C0-8049-CD1886A5FAA4}" srcOrd="1" destOrd="0" parTransId="{CF12F4EE-EC34-4EA4-8EF8-060615313C62}" sibTransId="{54112195-6A8A-4B18-AD91-51F81CAFD56A}"/>
    <dgm:cxn modelId="{36085BB8-2AB5-4B40-AF65-50F8661240BB}" srcId="{A06C384A-1193-436D-AC30-B30F5CEA7C60}" destId="{CE4D4A29-61A2-4E46-A120-C9FA47C47FF7}" srcOrd="3" destOrd="0" parTransId="{C98067D8-8F60-4821-8F3D-21FE50574391}" sibTransId="{1C1D2BDB-0656-46C4-B6A9-E6A6E5F931B1}"/>
    <dgm:cxn modelId="{23A46926-F0A6-4568-A44E-8B26A2640B98}" type="presOf" srcId="{43375A2B-605D-4992-BB3C-E316EE5FC68B}" destId="{2A3FA26C-DB4B-4DF5-9692-4C0F456913D2}" srcOrd="0" destOrd="3" presId="urn:microsoft.com/office/officeart/2005/8/layout/vList4#2"/>
    <dgm:cxn modelId="{B0B8C229-355A-4914-9531-C5E97C77037D}" type="presOf" srcId="{A06C384A-1193-436D-AC30-B30F5CEA7C60}" destId="{4ED2D615-A5B0-4E68-8368-1D6A24C6E422}" srcOrd="1" destOrd="0" presId="urn:microsoft.com/office/officeart/2005/8/layout/vList4#2"/>
    <dgm:cxn modelId="{FF1E877B-A299-4497-8884-859746F1A103}" type="presOf" srcId="{95009454-BCF4-483F-BF34-46D3B770C3A4}" destId="{4ED2D615-A5B0-4E68-8368-1D6A24C6E422}" srcOrd="1" destOrd="1" presId="urn:microsoft.com/office/officeart/2005/8/layout/vList4#2"/>
    <dgm:cxn modelId="{2BEE95CE-B0E5-470B-8001-7C13C4ABA874}" type="presOf" srcId="{5D388155-B5EE-4133-BB54-0D836447EADB}" destId="{DCA0D234-DF1E-4675-AC13-9E31E49BD1C0}" srcOrd="0" destOrd="1" presId="urn:microsoft.com/office/officeart/2005/8/layout/vList4#2"/>
    <dgm:cxn modelId="{C858BC71-3F8C-4B30-9C4C-70D085A2EE09}" type="presOf" srcId="{2AF37F05-34DA-42E9-A857-92064B2120B4}" destId="{F51D566A-C0E9-4579-9414-32319B20AF29}" srcOrd="0" destOrd="4" presId="urn:microsoft.com/office/officeart/2005/8/layout/vList4#2"/>
    <dgm:cxn modelId="{9EB91AEC-607B-4F72-B922-2A74A51687E8}" type="presOf" srcId="{CE4D4A29-61A2-4E46-A120-C9FA47C47FF7}" destId="{2A3FA26C-DB4B-4DF5-9692-4C0F456913D2}" srcOrd="0" destOrd="4" presId="urn:microsoft.com/office/officeart/2005/8/layout/vList4#2"/>
    <dgm:cxn modelId="{E82730D9-B0D4-4918-9580-9530761FACA3}" type="presOf" srcId="{395A8237-FEC7-47CC-A00C-B77B3C61FC1D}" destId="{1F95777A-6727-484C-B71E-A0A1B45CDF45}" srcOrd="1" destOrd="1" presId="urn:microsoft.com/office/officeart/2005/8/layout/vList4#2"/>
    <dgm:cxn modelId="{CB0F08BE-D1BD-4740-B457-BF32AC669A9A}" type="presOf" srcId="{1C5F1FDB-B1F4-4A03-95B6-26A2319A7BB7}" destId="{F51D566A-C0E9-4579-9414-32319B20AF29}" srcOrd="0" destOrd="2" presId="urn:microsoft.com/office/officeart/2005/8/layout/vList4#2"/>
    <dgm:cxn modelId="{E2B57C6F-33F6-485D-A11A-5E1F041FEEE2}" type="presOf" srcId="{43375A2B-605D-4992-BB3C-E316EE5FC68B}" destId="{4ED2D615-A5B0-4E68-8368-1D6A24C6E422}" srcOrd="1" destOrd="3" presId="urn:microsoft.com/office/officeart/2005/8/layout/vList4#2"/>
    <dgm:cxn modelId="{19002323-5CD8-436F-A8B6-A1A4FF9D44AC}" srcId="{A06C384A-1193-436D-AC30-B30F5CEA7C60}" destId="{95009454-BCF4-483F-BF34-46D3B770C3A4}" srcOrd="0" destOrd="0" parTransId="{9CDFE7CA-9AC1-4820-BB8D-62B7C09B9445}" sibTransId="{0DC25E9C-553F-4D8D-A59E-4CD7B886D352}"/>
    <dgm:cxn modelId="{B5E81AEB-1F95-4D16-8FFE-6CF66B465783}" type="presOf" srcId="{E5E45EF5-6D89-4B26-9E33-615F4A2D105F}" destId="{A3D1B97C-080E-4C7A-BE1E-9873C598F149}" srcOrd="0" destOrd="0" presId="urn:microsoft.com/office/officeart/2005/8/layout/vList4#2"/>
    <dgm:cxn modelId="{12FFD6BA-1D91-42FB-9BAF-01A6BBCD47D4}" type="presOf" srcId="{593F80CD-3307-4350-AFA7-A49A0CB2D129}" destId="{962069A5-1E1F-4AE2-957D-CCF8D7E30EC3}" srcOrd="1" destOrd="2" presId="urn:microsoft.com/office/officeart/2005/8/layout/vList4#2"/>
    <dgm:cxn modelId="{56846179-FD82-47AC-A5F7-4652A6719977}" srcId="{BEBC7BA1-9CDB-4029-9D81-8C17CD25AF4F}" destId="{0BC7B56B-1DEA-40EB-8E7C-A498F1473BFB}" srcOrd="1" destOrd="0" parTransId="{74C7116E-565B-4481-84A7-5CBD72F215CA}" sibTransId="{181DA947-B482-4233-8682-A0D9EA6D3FCE}"/>
    <dgm:cxn modelId="{4196549A-B533-4548-B35A-9B4FC1EFCECC}" srcId="{07C61A39-B201-40E0-B1D6-C91DDC20D14D}" destId="{E53C6E8B-38D2-480E-91B2-655508FDCD70}" srcOrd="1" destOrd="0" parTransId="{67F79D7E-A801-43F7-8F34-BB4070206A36}" sibTransId="{2590088A-2FB4-4FE4-8649-61051EFF1452}"/>
    <dgm:cxn modelId="{EB94FD35-ADA3-4D64-90B1-B0CABD2B06BD}" type="presOf" srcId="{0BC7B56B-1DEA-40EB-8E7C-A498F1473BFB}" destId="{620ED3C5-0137-4805-9600-C99452C83948}" srcOrd="1" destOrd="2" presId="urn:microsoft.com/office/officeart/2005/8/layout/vList4#2"/>
    <dgm:cxn modelId="{288074BC-36C0-4E8B-B2FB-82D33FD45052}" type="presOf" srcId="{ACBB05D2-5725-4F0D-BE57-ADDC4F00DC48}" destId="{FF198BD6-621B-425E-8F7A-533DB42D7033}" srcOrd="0" destOrd="3" presId="urn:microsoft.com/office/officeart/2005/8/layout/vList4#2"/>
    <dgm:cxn modelId="{03EAA9CA-7C32-4335-8438-C03347F5EAC9}" srcId="{96165853-77E3-41C0-8049-CD1886A5FAA4}" destId="{AB8C9B4F-288B-42D4-9E10-1AF71176D859}" srcOrd="0" destOrd="0" parTransId="{B3201634-64F4-4DE8-A110-4F9435FC7F85}" sibTransId="{2B15F143-7F2F-4154-B2BE-852BE832311D}"/>
    <dgm:cxn modelId="{90DF89AE-26CD-420C-AA97-8E2E087B6930}" type="presOf" srcId="{BEBC7BA1-9CDB-4029-9D81-8C17CD25AF4F}" destId="{CE6CB6FA-AFBF-4DD1-8507-46B8CD6EA720}" srcOrd="0" destOrd="0" presId="urn:microsoft.com/office/officeart/2005/8/layout/vList4#2"/>
    <dgm:cxn modelId="{C1EF9B4B-AC91-491E-88DA-5EB7EC4534F6}" srcId="{E5E45EF5-6D89-4B26-9E33-615F4A2D105F}" destId="{BEBC7BA1-9CDB-4029-9D81-8C17CD25AF4F}" srcOrd="0" destOrd="0" parTransId="{C7E55644-A7BE-4742-9D72-4532B26FC746}" sibTransId="{EB43484E-97DF-454C-B61D-1282C9C19EAF}"/>
    <dgm:cxn modelId="{3833933D-1726-453B-99DD-DB604C959309}" type="presOf" srcId="{BEBC7BA1-9CDB-4029-9D81-8C17CD25AF4F}" destId="{620ED3C5-0137-4805-9600-C99452C83948}" srcOrd="1" destOrd="0" presId="urn:microsoft.com/office/officeart/2005/8/layout/vList4#2"/>
    <dgm:cxn modelId="{C0BB533C-3F6D-4D38-95DE-A4127D07202D}" type="presOf" srcId="{A06C384A-1193-436D-AC30-B30F5CEA7C60}" destId="{2A3FA26C-DB4B-4DF5-9692-4C0F456913D2}" srcOrd="0" destOrd="0" presId="urn:microsoft.com/office/officeart/2005/8/layout/vList4#2"/>
    <dgm:cxn modelId="{B4126F95-3821-49D8-A123-738F85C7659D}" type="presOf" srcId="{ACBB05D2-5725-4F0D-BE57-ADDC4F00DC48}" destId="{962069A5-1E1F-4AE2-957D-CCF8D7E30EC3}" srcOrd="1" destOrd="3" presId="urn:microsoft.com/office/officeart/2005/8/layout/vList4#2"/>
    <dgm:cxn modelId="{9508C15B-8AC6-4FB6-958F-6FAFAD3732E0}" type="presOf" srcId="{5155E72D-6178-40FE-9240-4381B5583A57}" destId="{CE6CB6FA-AFBF-4DD1-8507-46B8CD6EA720}" srcOrd="0" destOrd="1" presId="urn:microsoft.com/office/officeart/2005/8/layout/vList4#2"/>
    <dgm:cxn modelId="{8D0ADA79-70A2-44CF-9122-40D45C06381F}" type="presOf" srcId="{95009454-BCF4-483F-BF34-46D3B770C3A4}" destId="{2A3FA26C-DB4B-4DF5-9692-4C0F456913D2}" srcOrd="0" destOrd="1" presId="urn:microsoft.com/office/officeart/2005/8/layout/vList4#2"/>
    <dgm:cxn modelId="{F20C65CB-772D-4816-8E60-C2EFC2A63B61}" type="presOf" srcId="{0B7E1043-031A-4D22-893C-1C584F56DAE3}" destId="{CE6CB6FA-AFBF-4DD1-8507-46B8CD6EA720}" srcOrd="0" destOrd="3" presId="urn:microsoft.com/office/officeart/2005/8/layout/vList4#2"/>
    <dgm:cxn modelId="{E341872C-5882-4983-A6CF-81D37D6C39DD}" srcId="{B205E269-DF37-4A30-81BA-9F93D3938116}" destId="{51C1E938-BE55-4532-A59D-8F1A8B2B1D00}" srcOrd="2" destOrd="0" parTransId="{372EFE4F-E631-428E-B5CA-5AD9817B02DA}" sibTransId="{F2229B15-0606-4447-81A5-9311AA967652}"/>
    <dgm:cxn modelId="{5D072BB6-FB8D-4A3F-B65C-787A1818CD53}" type="presOf" srcId="{96165853-77E3-41C0-8049-CD1886A5FAA4}" destId="{962069A5-1E1F-4AE2-957D-CCF8D7E30EC3}" srcOrd="1" destOrd="0" presId="urn:microsoft.com/office/officeart/2005/8/layout/vList4#2"/>
    <dgm:cxn modelId="{F0A06DC4-D248-4B7F-AC17-FE0CB2CE463E}" type="presOf" srcId="{2AF37F05-34DA-42E9-A857-92064B2120B4}" destId="{1F95777A-6727-484C-B71E-A0A1B45CDF45}" srcOrd="1" destOrd="4" presId="urn:microsoft.com/office/officeart/2005/8/layout/vList4#2"/>
    <dgm:cxn modelId="{28191F77-5498-4721-8DC3-E0C914BC59A0}" type="presOf" srcId="{593F80CD-3307-4350-AFA7-A49A0CB2D129}" destId="{FF198BD6-621B-425E-8F7A-533DB42D7033}" srcOrd="0" destOrd="2" presId="urn:microsoft.com/office/officeart/2005/8/layout/vList4#2"/>
    <dgm:cxn modelId="{E6A37860-2CDC-466E-9979-55468EC86558}" srcId="{96165853-77E3-41C0-8049-CD1886A5FAA4}" destId="{593F80CD-3307-4350-AFA7-A49A0CB2D129}" srcOrd="1" destOrd="0" parTransId="{6B27CFFF-BBC8-4192-9969-04E8F01B0D9F}" sibTransId="{E6BCBF6A-AF6E-4D72-89FA-3EDC91BA5E53}"/>
    <dgm:cxn modelId="{A6CD0CE6-42F4-484B-A03A-C70C190BF9CF}" srcId="{E5E45EF5-6D89-4B26-9E33-615F4A2D105F}" destId="{A06C384A-1193-436D-AC30-B30F5CEA7C60}" srcOrd="2" destOrd="0" parTransId="{D95EFF4D-6FB8-4DFF-A4DE-DD41FFF81EA8}" sibTransId="{E5A5982C-36D8-45D8-8A8F-50F752CF4CB2}"/>
    <dgm:cxn modelId="{01BEFBB1-4AF4-4B21-8E46-374854BF70A5}" srcId="{BEBC7BA1-9CDB-4029-9D81-8C17CD25AF4F}" destId="{0B7E1043-031A-4D22-893C-1C584F56DAE3}" srcOrd="2" destOrd="0" parTransId="{9C1F5588-E391-483B-AE85-DD9F951EB6AF}" sibTransId="{2235AAE3-E2C6-4D7C-9674-774195A43ADE}"/>
    <dgm:cxn modelId="{5E4D5A45-17E0-4DDA-B7FE-A95E5507C1CE}" type="presOf" srcId="{CE4D4A29-61A2-4E46-A120-C9FA47C47FF7}" destId="{4ED2D615-A5B0-4E68-8368-1D6A24C6E422}" srcOrd="1" destOrd="4" presId="urn:microsoft.com/office/officeart/2005/8/layout/vList4#2"/>
    <dgm:cxn modelId="{A1F5C8DE-6ED9-4B16-B187-0CB231FB3760}" type="presOf" srcId="{E53C6E8B-38D2-480E-91B2-655508FDCD70}" destId="{217EB9E7-7A76-49B6-9C9F-EF33B821EF37}" srcOrd="1" destOrd="2" presId="urn:microsoft.com/office/officeart/2005/8/layout/vList4#2"/>
    <dgm:cxn modelId="{9C4D03DA-9899-44C8-B325-90E4E66AFA2A}" type="presOf" srcId="{0BC7B56B-1DEA-40EB-8E7C-A498F1473BFB}" destId="{CE6CB6FA-AFBF-4DD1-8507-46B8CD6EA720}" srcOrd="0" destOrd="2" presId="urn:microsoft.com/office/officeart/2005/8/layout/vList4#2"/>
    <dgm:cxn modelId="{53EB126E-7C62-4CA4-B438-344BD95BA7CE}" type="presOf" srcId="{142B91AF-ECA8-41C5-9A23-D2CC4697AFD7}" destId="{DCA0D234-DF1E-4675-AC13-9E31E49BD1C0}" srcOrd="0" destOrd="3" presId="urn:microsoft.com/office/officeart/2005/8/layout/vList4#2"/>
    <dgm:cxn modelId="{2A8BDAC2-917C-4ACF-B961-4074BD3B2210}" type="presOf" srcId="{B205E269-DF37-4A30-81BA-9F93D3938116}" destId="{F51D566A-C0E9-4579-9414-32319B20AF29}" srcOrd="0" destOrd="0" presId="urn:microsoft.com/office/officeart/2005/8/layout/vList4#2"/>
    <dgm:cxn modelId="{AC4552DE-0630-48FC-8D84-715544E4E51A}" type="presOf" srcId="{142B91AF-ECA8-41C5-9A23-D2CC4697AFD7}" destId="{217EB9E7-7A76-49B6-9C9F-EF33B821EF37}" srcOrd="1" destOrd="3" presId="urn:microsoft.com/office/officeart/2005/8/layout/vList4#2"/>
    <dgm:cxn modelId="{397DBCF7-77C5-42A9-953E-1EF8F76C8D0E}" type="presOf" srcId="{805D1C5C-2069-4A37-8E44-7E553447F89F}" destId="{4ED2D615-A5B0-4E68-8368-1D6A24C6E422}" srcOrd="1" destOrd="2" presId="urn:microsoft.com/office/officeart/2005/8/layout/vList4#2"/>
    <dgm:cxn modelId="{30074329-3A1B-4903-9B0B-34F6EEE734AC}" srcId="{B205E269-DF37-4A30-81BA-9F93D3938116}" destId="{2AF37F05-34DA-42E9-A857-92064B2120B4}" srcOrd="3" destOrd="0" parTransId="{E9A4E2E2-2E09-41B8-9D4B-0BDC9D42F1EB}" sibTransId="{8B4A6972-751A-4E81-9739-DAD4C781B325}"/>
    <dgm:cxn modelId="{7C49ED80-0A42-4ACF-8119-4F1735F0FAE6}" type="presOf" srcId="{AB8C9B4F-288B-42D4-9E10-1AF71176D859}" destId="{962069A5-1E1F-4AE2-957D-CCF8D7E30EC3}" srcOrd="1" destOrd="1" presId="urn:microsoft.com/office/officeart/2005/8/layout/vList4#2"/>
    <dgm:cxn modelId="{113011C7-575C-4346-881B-572F7A41914E}" type="presOf" srcId="{395A8237-FEC7-47CC-A00C-B77B3C61FC1D}" destId="{F51D566A-C0E9-4579-9414-32319B20AF29}" srcOrd="0" destOrd="1" presId="urn:microsoft.com/office/officeart/2005/8/layout/vList4#2"/>
    <dgm:cxn modelId="{3E919673-E631-41DD-BEDB-08CA398B2039}" type="presOf" srcId="{51C1E938-BE55-4532-A59D-8F1A8B2B1D00}" destId="{1F95777A-6727-484C-B71E-A0A1B45CDF45}" srcOrd="1" destOrd="3" presId="urn:microsoft.com/office/officeart/2005/8/layout/vList4#2"/>
    <dgm:cxn modelId="{84697DBF-47DC-4F29-A01E-699462D79EA3}" srcId="{B205E269-DF37-4A30-81BA-9F93D3938116}" destId="{1C5F1FDB-B1F4-4A03-95B6-26A2319A7BB7}" srcOrd="1" destOrd="0" parTransId="{AD10F60F-666D-41EB-9769-E15C219C633F}" sibTransId="{E7656E6E-00AA-44D4-8695-CC0E06C74F9A}"/>
    <dgm:cxn modelId="{5FE281DA-4F00-4EEF-8187-A024FFA3582C}" srcId="{B205E269-DF37-4A30-81BA-9F93D3938116}" destId="{395A8237-FEC7-47CC-A00C-B77B3C61FC1D}" srcOrd="0" destOrd="0" parTransId="{9B80757C-0263-4B97-B305-156C5D625388}" sibTransId="{4AA20908-14C7-479E-B7CC-210B476E7527}"/>
    <dgm:cxn modelId="{46EF22BC-0041-4022-A230-585484AE346E}" type="presOf" srcId="{5D388155-B5EE-4133-BB54-0D836447EADB}" destId="{217EB9E7-7A76-49B6-9C9F-EF33B821EF37}" srcOrd="1" destOrd="1" presId="urn:microsoft.com/office/officeart/2005/8/layout/vList4#2"/>
    <dgm:cxn modelId="{AC3B0F53-D370-4761-A97D-410983B8D583}" srcId="{BEBC7BA1-9CDB-4029-9D81-8C17CD25AF4F}" destId="{5155E72D-6178-40FE-9240-4381B5583A57}" srcOrd="0" destOrd="0" parTransId="{09591312-9A25-4B3C-B0BB-8510B971CC75}" sibTransId="{5A04827C-C1A9-41C6-A187-FB1A5710251B}"/>
    <dgm:cxn modelId="{E6183B5E-4D6A-4E6E-B198-ACDF094C4C03}" srcId="{E5E45EF5-6D89-4B26-9E33-615F4A2D105F}" destId="{07C61A39-B201-40E0-B1D6-C91DDC20D14D}" srcOrd="4" destOrd="0" parTransId="{0C21DDCF-06B3-493C-A27B-ACFF49A1F547}" sibTransId="{D241F295-547B-4555-8180-5693B80EDA2C}"/>
    <dgm:cxn modelId="{DA260FBC-0009-4CC5-9160-5C813AC89293}" type="presOf" srcId="{AB8C9B4F-288B-42D4-9E10-1AF71176D859}" destId="{FF198BD6-621B-425E-8F7A-533DB42D7033}" srcOrd="0" destOrd="1" presId="urn:microsoft.com/office/officeart/2005/8/layout/vList4#2"/>
    <dgm:cxn modelId="{AF991F7D-5E1E-4B82-A35C-5C9D89FDFB97}" srcId="{E5E45EF5-6D89-4B26-9E33-615F4A2D105F}" destId="{B205E269-DF37-4A30-81BA-9F93D3938116}" srcOrd="3" destOrd="0" parTransId="{B277A3B6-11D4-4F5B-AA9A-FA7E61CCD125}" sibTransId="{189836CE-3A84-4819-90A3-2B1A8E336F76}"/>
    <dgm:cxn modelId="{10C50024-FD96-48F2-B0C6-C4B049FA8BE5}" srcId="{07C61A39-B201-40E0-B1D6-C91DDC20D14D}" destId="{5D388155-B5EE-4133-BB54-0D836447EADB}" srcOrd="0" destOrd="0" parTransId="{8CBA32F9-AB49-4B70-81E0-5E3DCE612BA7}" sibTransId="{A25E1F59-4E19-4349-8532-5D9EEB4747A6}"/>
    <dgm:cxn modelId="{849E7CE9-D23A-4F21-BC37-DB38B5718A7C}" type="presOf" srcId="{0B7E1043-031A-4D22-893C-1C584F56DAE3}" destId="{620ED3C5-0137-4805-9600-C99452C83948}" srcOrd="1" destOrd="3" presId="urn:microsoft.com/office/officeart/2005/8/layout/vList4#2"/>
    <dgm:cxn modelId="{AF3ED842-76F8-4B30-9C79-C720CF6BCE1D}" srcId="{A06C384A-1193-436D-AC30-B30F5CEA7C60}" destId="{43375A2B-605D-4992-BB3C-E316EE5FC68B}" srcOrd="2" destOrd="0" parTransId="{42D64ABF-2FB7-4DAD-B7C0-8E103EC3EC43}" sibTransId="{4BB1807A-7189-4213-B55A-847D2A040D34}"/>
    <dgm:cxn modelId="{0588B194-48E9-4512-ACD2-343464874D47}" type="presOf" srcId="{1C5F1FDB-B1F4-4A03-95B6-26A2319A7BB7}" destId="{1F95777A-6727-484C-B71E-A0A1B45CDF45}" srcOrd="1" destOrd="2" presId="urn:microsoft.com/office/officeart/2005/8/layout/vList4#2"/>
    <dgm:cxn modelId="{F1E98E65-49E0-4A58-98D0-EB5E39173583}" type="presOf" srcId="{07C61A39-B201-40E0-B1D6-C91DDC20D14D}" destId="{217EB9E7-7A76-49B6-9C9F-EF33B821EF37}" srcOrd="1" destOrd="0" presId="urn:microsoft.com/office/officeart/2005/8/layout/vList4#2"/>
    <dgm:cxn modelId="{BA05FAA9-925F-488A-A9DD-BBF245BC3220}" srcId="{96165853-77E3-41C0-8049-CD1886A5FAA4}" destId="{ACBB05D2-5725-4F0D-BE57-ADDC4F00DC48}" srcOrd="2" destOrd="0" parTransId="{CB16B483-9BA8-4C5C-AE77-A4674D31E792}" sibTransId="{746863A8-3E0C-4B2B-92E4-E3DC3F087E68}"/>
    <dgm:cxn modelId="{5152BC5E-FF5C-46D2-A409-F0A8D78FD9B1}" type="presOf" srcId="{51C1E938-BE55-4532-A59D-8F1A8B2B1D00}" destId="{F51D566A-C0E9-4579-9414-32319B20AF29}" srcOrd="0" destOrd="3" presId="urn:microsoft.com/office/officeart/2005/8/layout/vList4#2"/>
    <dgm:cxn modelId="{3CB84481-5994-4DAD-AF7D-C645356164BA}" type="presOf" srcId="{96165853-77E3-41C0-8049-CD1886A5FAA4}" destId="{FF198BD6-621B-425E-8F7A-533DB42D7033}" srcOrd="0" destOrd="0" presId="urn:microsoft.com/office/officeart/2005/8/layout/vList4#2"/>
    <dgm:cxn modelId="{D3A04641-65DB-4413-B7B3-48DD610854EE}" srcId="{A06C384A-1193-436D-AC30-B30F5CEA7C60}" destId="{805D1C5C-2069-4A37-8E44-7E553447F89F}" srcOrd="1" destOrd="0" parTransId="{CF451BED-4EC4-4CE8-99F4-DEFCDCA6369C}" sibTransId="{113272C3-ACD1-4EA6-A37D-827A16B8D6D6}"/>
    <dgm:cxn modelId="{5C03CF08-7115-4EA0-B913-C8423F94B091}" type="presOf" srcId="{5155E72D-6178-40FE-9240-4381B5583A57}" destId="{620ED3C5-0137-4805-9600-C99452C83948}" srcOrd="1" destOrd="1" presId="urn:microsoft.com/office/officeart/2005/8/layout/vList4#2"/>
    <dgm:cxn modelId="{2F6ABE43-5C15-459F-81CD-F4FD317818F3}" type="presOf" srcId="{E53C6E8B-38D2-480E-91B2-655508FDCD70}" destId="{DCA0D234-DF1E-4675-AC13-9E31E49BD1C0}" srcOrd="0" destOrd="2" presId="urn:microsoft.com/office/officeart/2005/8/layout/vList4#2"/>
    <dgm:cxn modelId="{5D1D60B5-1F4B-4B7F-B0E1-F5DEC6AE73CF}" type="presOf" srcId="{07C61A39-B201-40E0-B1D6-C91DDC20D14D}" destId="{DCA0D234-DF1E-4675-AC13-9E31E49BD1C0}" srcOrd="0" destOrd="0" presId="urn:microsoft.com/office/officeart/2005/8/layout/vList4#2"/>
    <dgm:cxn modelId="{D06E691A-3EF8-4CF6-95FA-E54A2D83888E}" type="presParOf" srcId="{A3D1B97C-080E-4C7A-BE1E-9873C598F149}" destId="{90DE70A7-6AF3-4880-A96A-64C3C8714081}" srcOrd="0" destOrd="0" presId="urn:microsoft.com/office/officeart/2005/8/layout/vList4#2"/>
    <dgm:cxn modelId="{84C99E4A-4B45-4C52-A16D-CF7341EBB726}" type="presParOf" srcId="{90DE70A7-6AF3-4880-A96A-64C3C8714081}" destId="{CE6CB6FA-AFBF-4DD1-8507-46B8CD6EA720}" srcOrd="0" destOrd="0" presId="urn:microsoft.com/office/officeart/2005/8/layout/vList4#2"/>
    <dgm:cxn modelId="{DB1355FF-0F5E-4E86-9361-3F138711DC43}" type="presParOf" srcId="{90DE70A7-6AF3-4880-A96A-64C3C8714081}" destId="{A176AC63-6047-443B-ADF0-3D6E89F723CE}" srcOrd="1" destOrd="0" presId="urn:microsoft.com/office/officeart/2005/8/layout/vList4#2"/>
    <dgm:cxn modelId="{A0954808-3723-4EBC-B814-0CA5D1EEB0D8}" type="presParOf" srcId="{90DE70A7-6AF3-4880-A96A-64C3C8714081}" destId="{620ED3C5-0137-4805-9600-C99452C83948}" srcOrd="2" destOrd="0" presId="urn:microsoft.com/office/officeart/2005/8/layout/vList4#2"/>
    <dgm:cxn modelId="{5A2B185C-2469-4222-A00A-3D961F674E93}" type="presParOf" srcId="{A3D1B97C-080E-4C7A-BE1E-9873C598F149}" destId="{FB0308AB-56A8-44FC-B8D2-D2D634C0DA89}" srcOrd="1" destOrd="0" presId="urn:microsoft.com/office/officeart/2005/8/layout/vList4#2"/>
    <dgm:cxn modelId="{64E6DAAF-8168-495A-8A4E-69121C868D5D}" type="presParOf" srcId="{A3D1B97C-080E-4C7A-BE1E-9873C598F149}" destId="{12CEBEB6-CB54-49F6-AB81-DAA7B3510FEB}" srcOrd="2" destOrd="0" presId="urn:microsoft.com/office/officeart/2005/8/layout/vList4#2"/>
    <dgm:cxn modelId="{F1091138-921E-4836-805C-A30C5E28919A}" type="presParOf" srcId="{12CEBEB6-CB54-49F6-AB81-DAA7B3510FEB}" destId="{FF198BD6-621B-425E-8F7A-533DB42D7033}" srcOrd="0" destOrd="0" presId="urn:microsoft.com/office/officeart/2005/8/layout/vList4#2"/>
    <dgm:cxn modelId="{5FA4DFE1-65FF-4644-9DA8-E170C63CD159}" type="presParOf" srcId="{12CEBEB6-CB54-49F6-AB81-DAA7B3510FEB}" destId="{5265D37B-562B-4845-AB97-78C7F29F1A79}" srcOrd="1" destOrd="0" presId="urn:microsoft.com/office/officeart/2005/8/layout/vList4#2"/>
    <dgm:cxn modelId="{7B5436FA-D455-4924-BF6F-82E3BE65896F}" type="presParOf" srcId="{12CEBEB6-CB54-49F6-AB81-DAA7B3510FEB}" destId="{962069A5-1E1F-4AE2-957D-CCF8D7E30EC3}" srcOrd="2" destOrd="0" presId="urn:microsoft.com/office/officeart/2005/8/layout/vList4#2"/>
    <dgm:cxn modelId="{C5ADBA0A-7629-4218-ABC3-8362AADB3C0B}" type="presParOf" srcId="{A3D1B97C-080E-4C7A-BE1E-9873C598F149}" destId="{4E117B96-412A-4A51-BB88-860336789CFD}" srcOrd="3" destOrd="0" presId="urn:microsoft.com/office/officeart/2005/8/layout/vList4#2"/>
    <dgm:cxn modelId="{59E4DD51-C593-4F0E-AE41-4FDB9445C27F}" type="presParOf" srcId="{A3D1B97C-080E-4C7A-BE1E-9873C598F149}" destId="{FD439CBF-89F8-4AA1-ABA0-99F29014FDE4}" srcOrd="4" destOrd="0" presId="urn:microsoft.com/office/officeart/2005/8/layout/vList4#2"/>
    <dgm:cxn modelId="{417F581C-84B8-4CF3-AF00-0C9ED3D15F23}" type="presParOf" srcId="{FD439CBF-89F8-4AA1-ABA0-99F29014FDE4}" destId="{2A3FA26C-DB4B-4DF5-9692-4C0F456913D2}" srcOrd="0" destOrd="0" presId="urn:microsoft.com/office/officeart/2005/8/layout/vList4#2"/>
    <dgm:cxn modelId="{68D8AEF5-E157-418A-9D83-0F7E9ABE5079}" type="presParOf" srcId="{FD439CBF-89F8-4AA1-ABA0-99F29014FDE4}" destId="{FCA4F4DF-58A7-4D29-8178-550DC6AE980F}" srcOrd="1" destOrd="0" presId="urn:microsoft.com/office/officeart/2005/8/layout/vList4#2"/>
    <dgm:cxn modelId="{61E4BEB8-D104-4DA1-8317-89CD62B3E532}" type="presParOf" srcId="{FD439CBF-89F8-4AA1-ABA0-99F29014FDE4}" destId="{4ED2D615-A5B0-4E68-8368-1D6A24C6E422}" srcOrd="2" destOrd="0" presId="urn:microsoft.com/office/officeart/2005/8/layout/vList4#2"/>
    <dgm:cxn modelId="{73145879-D516-48F8-BE08-676ABA9FEF9B}" type="presParOf" srcId="{A3D1B97C-080E-4C7A-BE1E-9873C598F149}" destId="{6D41C055-B322-4895-AAF3-AB69D4FA39EA}" srcOrd="5" destOrd="0" presId="urn:microsoft.com/office/officeart/2005/8/layout/vList4#2"/>
    <dgm:cxn modelId="{02F05031-24E7-4143-8AB7-26A79DDFDA3C}" type="presParOf" srcId="{A3D1B97C-080E-4C7A-BE1E-9873C598F149}" destId="{7D479894-4C8E-498D-906A-60148A306403}" srcOrd="6" destOrd="0" presId="urn:microsoft.com/office/officeart/2005/8/layout/vList4#2"/>
    <dgm:cxn modelId="{9B551492-BC97-48AF-A601-48F0DA4EA723}" type="presParOf" srcId="{7D479894-4C8E-498D-906A-60148A306403}" destId="{F51D566A-C0E9-4579-9414-32319B20AF29}" srcOrd="0" destOrd="0" presId="urn:microsoft.com/office/officeart/2005/8/layout/vList4#2"/>
    <dgm:cxn modelId="{F8878061-47FF-479B-B6C3-6F9808C8E8C4}" type="presParOf" srcId="{7D479894-4C8E-498D-906A-60148A306403}" destId="{EAF44F5C-C44F-49B8-AAA4-F514B7C9114A}" srcOrd="1" destOrd="0" presId="urn:microsoft.com/office/officeart/2005/8/layout/vList4#2"/>
    <dgm:cxn modelId="{8C19CA6E-8E87-4EB0-85D6-6E6A064CDA65}" type="presParOf" srcId="{7D479894-4C8E-498D-906A-60148A306403}" destId="{1F95777A-6727-484C-B71E-A0A1B45CDF45}" srcOrd="2" destOrd="0" presId="urn:microsoft.com/office/officeart/2005/8/layout/vList4#2"/>
    <dgm:cxn modelId="{A68BEC30-E037-481A-AE6E-0C438596CF86}" type="presParOf" srcId="{A3D1B97C-080E-4C7A-BE1E-9873C598F149}" destId="{FD8DA830-BDCF-418C-AC47-66708624426B}" srcOrd="7" destOrd="0" presId="urn:microsoft.com/office/officeart/2005/8/layout/vList4#2"/>
    <dgm:cxn modelId="{1EAF7773-6C70-482C-B555-952691CD20F8}" type="presParOf" srcId="{A3D1B97C-080E-4C7A-BE1E-9873C598F149}" destId="{5DF15DE9-A345-41DC-81B2-971FFB0F2049}" srcOrd="8" destOrd="0" presId="urn:microsoft.com/office/officeart/2005/8/layout/vList4#2"/>
    <dgm:cxn modelId="{5603A919-8531-4291-BFA9-4557DE2DE896}" type="presParOf" srcId="{5DF15DE9-A345-41DC-81B2-971FFB0F2049}" destId="{DCA0D234-DF1E-4675-AC13-9E31E49BD1C0}" srcOrd="0" destOrd="0" presId="urn:microsoft.com/office/officeart/2005/8/layout/vList4#2"/>
    <dgm:cxn modelId="{936F48E0-2A50-4184-AFBB-3FFC809FAA4E}" type="presParOf" srcId="{5DF15DE9-A345-41DC-81B2-971FFB0F2049}" destId="{0348FEEA-7F40-4221-9FA8-CA269758ECDE}" srcOrd="1" destOrd="0" presId="urn:microsoft.com/office/officeart/2005/8/layout/vList4#2"/>
    <dgm:cxn modelId="{443CBE61-7346-4087-B245-71C40BDB4C3E}" type="presParOf" srcId="{5DF15DE9-A345-41DC-81B2-971FFB0F2049}" destId="{217EB9E7-7A76-49B6-9C9F-EF33B821EF37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E45EF5-6D89-4B26-9E33-615F4A2D105F}" type="doc">
      <dgm:prSet loTypeId="urn:microsoft.com/office/officeart/2005/8/layout/vList4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EBC7BA1-9CDB-4029-9D81-8C17CD25AF4F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endParaRPr lang="cs-CZ" sz="2800" dirty="0">
            <a:solidFill>
              <a:schemeClr val="tx2"/>
            </a:solidFill>
            <a:latin typeface="+mj-lt"/>
          </a:endParaRPr>
        </a:p>
      </dgm:t>
    </dgm:pt>
    <dgm:pt modelId="{C7E55644-A7BE-4742-9D72-4532B26FC746}" type="parTrans" cxnId="{C1EF9B4B-AC91-491E-88DA-5EB7EC4534F6}">
      <dgm:prSet/>
      <dgm:spPr/>
      <dgm:t>
        <a:bodyPr/>
        <a:lstStyle/>
        <a:p>
          <a:endParaRPr lang="cs-CZ"/>
        </a:p>
      </dgm:t>
    </dgm:pt>
    <dgm:pt modelId="{EB43484E-97DF-454C-B61D-1282C9C19EAF}" type="sibTrans" cxnId="{C1EF9B4B-AC91-491E-88DA-5EB7EC4534F6}">
      <dgm:prSet/>
      <dgm:spPr/>
      <dgm:t>
        <a:bodyPr/>
        <a:lstStyle/>
        <a:p>
          <a:endParaRPr lang="cs-CZ"/>
        </a:p>
      </dgm:t>
    </dgm:pt>
    <dgm:pt modelId="{A06C384A-1193-436D-AC30-B30F5CEA7C60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400" dirty="0"/>
        </a:p>
      </dgm:t>
    </dgm:pt>
    <dgm:pt modelId="{D95EFF4D-6FB8-4DFF-A4DE-DD41FFF81EA8}" type="parTrans" cxnId="{A6CD0CE6-42F4-484B-A03A-C70C190BF9CF}">
      <dgm:prSet/>
      <dgm:spPr/>
      <dgm:t>
        <a:bodyPr/>
        <a:lstStyle/>
        <a:p>
          <a:endParaRPr lang="cs-CZ"/>
        </a:p>
      </dgm:t>
    </dgm:pt>
    <dgm:pt modelId="{E5A5982C-36D8-45D8-8A8F-50F752CF4CB2}" type="sibTrans" cxnId="{A6CD0CE6-42F4-484B-A03A-C70C190BF9CF}">
      <dgm:prSet/>
      <dgm:spPr/>
      <dgm:t>
        <a:bodyPr/>
        <a:lstStyle/>
        <a:p>
          <a:endParaRPr lang="cs-CZ"/>
        </a:p>
      </dgm:t>
    </dgm:pt>
    <dgm:pt modelId="{95009454-BCF4-483F-BF34-46D3B770C3A4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Johannes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Brahms</a:t>
          </a:r>
          <a:endParaRPr lang="cs-CZ" sz="2000" dirty="0">
            <a:solidFill>
              <a:schemeClr val="tx2"/>
            </a:solidFill>
          </a:endParaRPr>
        </a:p>
      </dgm:t>
    </dgm:pt>
    <dgm:pt modelId="{9CDFE7CA-9AC1-4820-BB8D-62B7C09B9445}" type="parTrans" cxnId="{19002323-5CD8-436F-A8B6-A1A4FF9D44AC}">
      <dgm:prSet/>
      <dgm:spPr/>
      <dgm:t>
        <a:bodyPr/>
        <a:lstStyle/>
        <a:p>
          <a:endParaRPr lang="cs-CZ"/>
        </a:p>
      </dgm:t>
    </dgm:pt>
    <dgm:pt modelId="{0DC25E9C-553F-4D8D-A59E-4CD7B886D352}" type="sibTrans" cxnId="{19002323-5CD8-436F-A8B6-A1A4FF9D44AC}">
      <dgm:prSet/>
      <dgm:spPr/>
      <dgm:t>
        <a:bodyPr/>
        <a:lstStyle/>
        <a:p>
          <a:endParaRPr lang="cs-CZ"/>
        </a:p>
      </dgm:t>
    </dgm:pt>
    <dgm:pt modelId="{805D1C5C-2069-4A37-8E44-7E553447F89F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Johann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Straus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ml.      </a:t>
          </a:r>
          <a:endParaRPr lang="cs-CZ" sz="2000" dirty="0">
            <a:solidFill>
              <a:schemeClr val="tx2"/>
            </a:solidFill>
          </a:endParaRPr>
        </a:p>
      </dgm:t>
    </dgm:pt>
    <dgm:pt modelId="{CF451BED-4EC4-4CE8-99F4-DEFCDCA6369C}" type="parTrans" cxnId="{D3A04641-65DB-4413-B7B3-48DD610854EE}">
      <dgm:prSet/>
      <dgm:spPr/>
      <dgm:t>
        <a:bodyPr/>
        <a:lstStyle/>
        <a:p>
          <a:endParaRPr lang="cs-CZ"/>
        </a:p>
      </dgm:t>
    </dgm:pt>
    <dgm:pt modelId="{113272C3-ACD1-4EA6-A37D-827A16B8D6D6}" type="sibTrans" cxnId="{D3A04641-65DB-4413-B7B3-48DD610854EE}">
      <dgm:prSet/>
      <dgm:spPr/>
      <dgm:t>
        <a:bodyPr/>
        <a:lstStyle/>
        <a:p>
          <a:endParaRPr lang="cs-CZ"/>
        </a:p>
      </dgm:t>
    </dgm:pt>
    <dgm:pt modelId="{96165853-77E3-41C0-8049-CD1886A5FAA4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400" dirty="0"/>
        </a:p>
      </dgm:t>
    </dgm:pt>
    <dgm:pt modelId="{CF12F4EE-EC34-4EA4-8EF8-060615313C62}" type="parTrans" cxnId="{10A5D544-5A31-484B-9DC4-DE0834138E99}">
      <dgm:prSet/>
      <dgm:spPr/>
      <dgm:t>
        <a:bodyPr/>
        <a:lstStyle/>
        <a:p>
          <a:endParaRPr lang="cs-CZ"/>
        </a:p>
      </dgm:t>
    </dgm:pt>
    <dgm:pt modelId="{54112195-6A8A-4B18-AD91-51F81CAFD56A}" type="sibTrans" cxnId="{10A5D544-5A31-484B-9DC4-DE0834138E99}">
      <dgm:prSet/>
      <dgm:spPr/>
      <dgm:t>
        <a:bodyPr/>
        <a:lstStyle/>
        <a:p>
          <a:endParaRPr lang="cs-CZ"/>
        </a:p>
      </dgm:t>
    </dgm:pt>
    <dgm:pt modelId="{CE4D4A29-61A2-4E46-A120-C9FA47C47FF7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endParaRPr lang="cs-CZ" sz="1100" dirty="0"/>
        </a:p>
      </dgm:t>
    </dgm:pt>
    <dgm:pt modelId="{C98067D8-8F60-4821-8F3D-21FE50574391}" type="parTrans" cxnId="{36085BB8-2AB5-4B40-AF65-50F8661240BB}">
      <dgm:prSet/>
      <dgm:spPr/>
      <dgm:t>
        <a:bodyPr/>
        <a:lstStyle/>
        <a:p>
          <a:endParaRPr lang="cs-CZ"/>
        </a:p>
      </dgm:t>
    </dgm:pt>
    <dgm:pt modelId="{1C1D2BDB-0656-46C4-B6A9-E6A6E5F931B1}" type="sibTrans" cxnId="{36085BB8-2AB5-4B40-AF65-50F8661240BB}">
      <dgm:prSet/>
      <dgm:spPr/>
      <dgm:t>
        <a:bodyPr/>
        <a:lstStyle/>
        <a:p>
          <a:endParaRPr lang="cs-CZ"/>
        </a:p>
      </dgm:t>
    </dgm:pt>
    <dgm:pt modelId="{0B7E1043-031A-4D22-893C-1C584F56DAE3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Fryderyk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Chopin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9C1F5588-E391-483B-AE85-DD9F951EB6AF}" type="parTrans" cxnId="{01BEFBB1-4AF4-4B21-8E46-374854BF70A5}">
      <dgm:prSet/>
      <dgm:spPr/>
      <dgm:t>
        <a:bodyPr/>
        <a:lstStyle/>
        <a:p>
          <a:endParaRPr lang="cs-CZ"/>
        </a:p>
      </dgm:t>
    </dgm:pt>
    <dgm:pt modelId="{2235AAE3-E2C6-4D7C-9674-774195A43ADE}" type="sibTrans" cxnId="{01BEFBB1-4AF4-4B21-8E46-374854BF70A5}">
      <dgm:prSet/>
      <dgm:spPr/>
      <dgm:t>
        <a:bodyPr/>
        <a:lstStyle/>
        <a:p>
          <a:endParaRPr lang="cs-CZ"/>
        </a:p>
      </dgm:t>
    </dgm:pt>
    <dgm:pt modelId="{593F80CD-3307-4350-AFA7-A49A0CB2D129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Camile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Saint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-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Saëns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6B27CFFF-BBC8-4192-9969-04E8F01B0D9F}" type="parTrans" cxnId="{E6A37860-2CDC-466E-9979-55468EC86558}">
      <dgm:prSet/>
      <dgm:spPr/>
      <dgm:t>
        <a:bodyPr/>
        <a:lstStyle/>
        <a:p>
          <a:endParaRPr lang="cs-CZ"/>
        </a:p>
      </dgm:t>
    </dgm:pt>
    <dgm:pt modelId="{E6BCBF6A-AF6E-4D72-89FA-3EDC91BA5E53}" type="sibTrans" cxnId="{E6A37860-2CDC-466E-9979-55468EC86558}">
      <dgm:prSet/>
      <dgm:spPr/>
      <dgm:t>
        <a:bodyPr/>
        <a:lstStyle/>
        <a:p>
          <a:endParaRPr lang="cs-CZ"/>
        </a:p>
      </dgm:t>
    </dgm:pt>
    <dgm:pt modelId="{ACBB05D2-5725-4F0D-BE57-ADDC4F00DC48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Bedřich Smetana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CB16B483-9BA8-4C5C-AE77-A4674D31E792}" type="parTrans" cxnId="{BA05FAA9-925F-488A-A9DD-BBF245BC3220}">
      <dgm:prSet/>
      <dgm:spPr/>
      <dgm:t>
        <a:bodyPr/>
        <a:lstStyle/>
        <a:p>
          <a:endParaRPr lang="cs-CZ"/>
        </a:p>
      </dgm:t>
    </dgm:pt>
    <dgm:pt modelId="{746863A8-3E0C-4B2B-92E4-E3DC3F087E68}" type="sibTrans" cxnId="{BA05FAA9-925F-488A-A9DD-BBF245BC3220}">
      <dgm:prSet/>
      <dgm:spPr/>
      <dgm:t>
        <a:bodyPr/>
        <a:lstStyle/>
        <a:p>
          <a:endParaRPr lang="cs-CZ"/>
        </a:p>
      </dgm:t>
    </dgm:pt>
    <dgm:pt modelId="{43375A2B-605D-4992-BB3C-E316EE5FC68B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Petr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Iljič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Čajkovskij</a:t>
          </a:r>
          <a:b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</a:b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endParaRPr lang="cs-CZ" sz="2000" dirty="0">
            <a:solidFill>
              <a:schemeClr val="tx2"/>
            </a:solidFill>
          </a:endParaRPr>
        </a:p>
      </dgm:t>
    </dgm:pt>
    <dgm:pt modelId="{42D64ABF-2FB7-4DAD-B7C0-8E103EC3EC43}" type="parTrans" cxnId="{AF3ED842-76F8-4B30-9C79-C720CF6BCE1D}">
      <dgm:prSet/>
      <dgm:spPr/>
      <dgm:t>
        <a:bodyPr/>
        <a:lstStyle/>
        <a:p>
          <a:endParaRPr lang="cs-CZ"/>
        </a:p>
      </dgm:t>
    </dgm:pt>
    <dgm:pt modelId="{4BB1807A-7189-4213-B55A-847D2A040D34}" type="sibTrans" cxnId="{AF3ED842-76F8-4B30-9C79-C720CF6BCE1D}">
      <dgm:prSet/>
      <dgm:spPr/>
      <dgm:t>
        <a:bodyPr/>
        <a:lstStyle/>
        <a:p>
          <a:endParaRPr lang="cs-CZ"/>
        </a:p>
      </dgm:t>
    </dgm:pt>
    <dgm:pt modelId="{51C1E938-BE55-4532-A59D-8F1A8B2B1D00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Antonín Dvořák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1C5F1FDB-B1F4-4A03-95B6-26A2319A7BB7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Michail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Ivanovič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Glinka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395A8237-FEC7-47CC-A00C-B77B3C61FC1D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Modest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Petrovič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Musorgskij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F2229B15-0606-4447-81A5-9311AA967652}" type="sibTrans" cxnId="{E341872C-5882-4983-A6CF-81D37D6C39DD}">
      <dgm:prSet/>
      <dgm:spPr/>
      <dgm:t>
        <a:bodyPr/>
        <a:lstStyle/>
        <a:p>
          <a:endParaRPr lang="cs-CZ"/>
        </a:p>
      </dgm:t>
    </dgm:pt>
    <dgm:pt modelId="{372EFE4F-E631-428E-B5CA-5AD9817B02DA}" type="parTrans" cxnId="{E341872C-5882-4983-A6CF-81D37D6C39DD}">
      <dgm:prSet/>
      <dgm:spPr/>
      <dgm:t>
        <a:bodyPr/>
        <a:lstStyle/>
        <a:p>
          <a:endParaRPr lang="cs-CZ"/>
        </a:p>
      </dgm:t>
    </dgm:pt>
    <dgm:pt modelId="{E7656E6E-00AA-44D4-8695-CC0E06C74F9A}" type="sibTrans" cxnId="{84697DBF-47DC-4F29-A01E-699462D79EA3}">
      <dgm:prSet/>
      <dgm:spPr/>
      <dgm:t>
        <a:bodyPr/>
        <a:lstStyle/>
        <a:p>
          <a:endParaRPr lang="cs-CZ"/>
        </a:p>
      </dgm:t>
    </dgm:pt>
    <dgm:pt modelId="{AD10F60F-666D-41EB-9769-E15C219C633F}" type="parTrans" cxnId="{84697DBF-47DC-4F29-A01E-699462D79EA3}">
      <dgm:prSet/>
      <dgm:spPr/>
      <dgm:t>
        <a:bodyPr/>
        <a:lstStyle/>
        <a:p>
          <a:endParaRPr lang="cs-CZ"/>
        </a:p>
      </dgm:t>
    </dgm:pt>
    <dgm:pt modelId="{4AA20908-14C7-479E-B7CC-210B476E7527}" type="sibTrans" cxnId="{5FE281DA-4F00-4EEF-8187-A024FFA3582C}">
      <dgm:prSet/>
      <dgm:spPr/>
      <dgm:t>
        <a:bodyPr/>
        <a:lstStyle/>
        <a:p>
          <a:endParaRPr lang="cs-CZ"/>
        </a:p>
      </dgm:t>
    </dgm:pt>
    <dgm:pt modelId="{9B80757C-0263-4B97-B305-156C5D625388}" type="parTrans" cxnId="{5FE281DA-4F00-4EEF-8187-A024FFA3582C}">
      <dgm:prSet/>
      <dgm:spPr/>
      <dgm:t>
        <a:bodyPr/>
        <a:lstStyle/>
        <a:p>
          <a:endParaRPr lang="cs-CZ"/>
        </a:p>
      </dgm:t>
    </dgm:pt>
    <dgm:pt modelId="{B205E269-DF37-4A30-81BA-9F93D3938116}">
      <dgm:prSet phldrT="[Text]" phldr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endParaRPr lang="cs-CZ" sz="1900" dirty="0"/>
        </a:p>
      </dgm:t>
    </dgm:pt>
    <dgm:pt modelId="{189836CE-3A84-4819-90A3-2B1A8E336F76}" type="sibTrans" cxnId="{AF991F7D-5E1E-4B82-A35C-5C9D89FDFB97}">
      <dgm:prSet/>
      <dgm:spPr/>
      <dgm:t>
        <a:bodyPr/>
        <a:lstStyle/>
        <a:p>
          <a:endParaRPr lang="cs-CZ"/>
        </a:p>
      </dgm:t>
    </dgm:pt>
    <dgm:pt modelId="{B277A3B6-11D4-4F5B-AA9A-FA7E61CCD125}" type="parTrans" cxnId="{AF991F7D-5E1E-4B82-A35C-5C9D89FDFB97}">
      <dgm:prSet/>
      <dgm:spPr/>
      <dgm:t>
        <a:bodyPr/>
        <a:lstStyle/>
        <a:p>
          <a:endParaRPr lang="cs-CZ"/>
        </a:p>
      </dgm:t>
    </dgm:pt>
    <dgm:pt modelId="{2AF37F05-34DA-42E9-A857-92064B2120B4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ctr" anchorCtr="1"/>
        <a:lstStyle/>
        <a:p>
          <a:endParaRPr lang="cs-CZ" sz="2000" dirty="0">
            <a:solidFill>
              <a:schemeClr val="tx2"/>
            </a:solidFill>
          </a:endParaRPr>
        </a:p>
      </dgm:t>
    </dgm:pt>
    <dgm:pt modelId="{E9A4E2E2-2E09-41B8-9D4B-0BDC9D42F1EB}" type="parTrans" cxnId="{30074329-3A1B-4903-9B0B-34F6EEE734AC}">
      <dgm:prSet/>
      <dgm:spPr/>
      <dgm:t>
        <a:bodyPr/>
        <a:lstStyle/>
        <a:p>
          <a:endParaRPr lang="cs-CZ"/>
        </a:p>
      </dgm:t>
    </dgm:pt>
    <dgm:pt modelId="{8B4A6972-751A-4E81-9739-DAD4C781B325}" type="sibTrans" cxnId="{30074329-3A1B-4903-9B0B-34F6EEE734AC}">
      <dgm:prSet/>
      <dgm:spPr/>
      <dgm:t>
        <a:bodyPr/>
        <a:lstStyle/>
        <a:p>
          <a:endParaRPr lang="cs-CZ"/>
        </a:p>
      </dgm:t>
    </dgm:pt>
    <dgm:pt modelId="{0BC7B56B-1DEA-40EB-8E7C-A498F1473BFB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Zdeněk Fibich 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181DA947-B482-4233-8682-A0D9EA6D3FCE}" type="sibTrans" cxnId="{56846179-FD82-47AC-A5F7-4652A6719977}">
      <dgm:prSet/>
      <dgm:spPr/>
      <dgm:t>
        <a:bodyPr/>
        <a:lstStyle/>
        <a:p>
          <a:endParaRPr lang="cs-CZ"/>
        </a:p>
      </dgm:t>
    </dgm:pt>
    <dgm:pt modelId="{74C7116E-565B-4481-84A7-5CBD72F215CA}" type="parTrans" cxnId="{56846179-FD82-47AC-A5F7-4652A6719977}">
      <dgm:prSet/>
      <dgm:spPr/>
      <dgm:t>
        <a:bodyPr/>
        <a:lstStyle/>
        <a:p>
          <a:endParaRPr lang="cs-CZ"/>
        </a:p>
      </dgm:t>
    </dgm:pt>
    <dgm:pt modelId="{07C61A39-B201-40E0-B1D6-C91DDC20D14D}">
      <dgm:prSet phldrT="[Text]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endParaRPr lang="cs-CZ" sz="1900" dirty="0"/>
        </a:p>
      </dgm:t>
    </dgm:pt>
    <dgm:pt modelId="{0C21DDCF-06B3-493C-A27B-ACFF49A1F547}" type="parTrans" cxnId="{E6183B5E-4D6A-4E6E-B198-ACDF094C4C03}">
      <dgm:prSet/>
      <dgm:spPr/>
      <dgm:t>
        <a:bodyPr/>
        <a:lstStyle/>
        <a:p>
          <a:endParaRPr lang="cs-CZ"/>
        </a:p>
      </dgm:t>
    </dgm:pt>
    <dgm:pt modelId="{D241F295-547B-4555-8180-5693B80EDA2C}" type="sibTrans" cxnId="{E6183B5E-4D6A-4E6E-B198-ACDF094C4C03}">
      <dgm:prSet/>
      <dgm:spPr/>
      <dgm:t>
        <a:bodyPr/>
        <a:lstStyle/>
        <a:p>
          <a:endParaRPr lang="cs-CZ"/>
        </a:p>
      </dgm:t>
    </dgm:pt>
    <dgm:pt modelId="{5D388155-B5EE-4133-BB54-0D836447EADB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Gustav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Mahler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8CBA32F9-AB49-4B70-81E0-5E3DCE612BA7}" type="parTrans" cxnId="{10C50024-FD96-48F2-B0C6-C4B049FA8BE5}">
      <dgm:prSet/>
      <dgm:spPr/>
      <dgm:t>
        <a:bodyPr/>
        <a:lstStyle/>
        <a:p>
          <a:endParaRPr lang="cs-CZ"/>
        </a:p>
      </dgm:t>
    </dgm:pt>
    <dgm:pt modelId="{A25E1F59-4E19-4349-8532-5D9EEB4747A6}" type="sibTrans" cxnId="{10C50024-FD96-48F2-B0C6-C4B049FA8BE5}">
      <dgm:prSet/>
      <dgm:spPr/>
      <dgm:t>
        <a:bodyPr/>
        <a:lstStyle/>
        <a:p>
          <a:endParaRPr lang="cs-CZ"/>
        </a:p>
      </dgm:t>
    </dgm:pt>
    <dgm:pt modelId="{E53C6E8B-38D2-480E-91B2-655508FDCD70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Richard Wagner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67F79D7E-A801-43F7-8F34-BB4070206A36}" type="parTrans" cxnId="{4196549A-B533-4548-B35A-9B4FC1EFCECC}">
      <dgm:prSet/>
      <dgm:spPr/>
      <dgm:t>
        <a:bodyPr/>
        <a:lstStyle/>
        <a:p>
          <a:endParaRPr lang="cs-CZ"/>
        </a:p>
      </dgm:t>
    </dgm:pt>
    <dgm:pt modelId="{2590088A-2FB4-4FE4-8649-61051EFF1452}" type="sibTrans" cxnId="{4196549A-B533-4548-B35A-9B4FC1EFCECC}">
      <dgm:prSet/>
      <dgm:spPr/>
      <dgm:t>
        <a:bodyPr/>
        <a:lstStyle/>
        <a:p>
          <a:endParaRPr lang="cs-CZ"/>
        </a:p>
      </dgm:t>
    </dgm:pt>
    <dgm:pt modelId="{142B91AF-ECA8-41C5-9A23-D2CC4697AFD7}">
      <dgm:prSet phldrT="[Text]"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Edvard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Grieg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D6D02AB6-5CC1-4C09-BB40-7D59C7FD2EF2}" type="parTrans" cxnId="{99772DB3-3679-4A01-A00B-70B6F1FE102B}">
      <dgm:prSet/>
      <dgm:spPr/>
      <dgm:t>
        <a:bodyPr/>
        <a:lstStyle/>
        <a:p>
          <a:endParaRPr lang="cs-CZ"/>
        </a:p>
      </dgm:t>
    </dgm:pt>
    <dgm:pt modelId="{3A8AD863-27C6-4400-9ECF-7142513E949D}" type="sibTrans" cxnId="{99772DB3-3679-4A01-A00B-70B6F1FE102B}">
      <dgm:prSet/>
      <dgm:spPr/>
      <dgm:t>
        <a:bodyPr/>
        <a:lstStyle/>
        <a:p>
          <a:endParaRPr lang="cs-CZ"/>
        </a:p>
      </dgm:t>
    </dgm:pt>
    <dgm:pt modelId="{5155E72D-6178-40FE-9240-4381B5583A57}">
      <dgm:prSet phldrT="[Text]" custT="1"/>
      <dgm:sp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</dgm:spPr>
      <dgm:t>
        <a:bodyPr anchor="b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</a:rPr>
            <a:t>Antonín Dvořák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5A04827C-C1A9-41C6-A187-FB1A5710251B}" type="sibTrans" cxnId="{AC3B0F53-D370-4761-A97D-410983B8D583}">
      <dgm:prSet/>
      <dgm:spPr/>
      <dgm:t>
        <a:bodyPr/>
        <a:lstStyle/>
        <a:p>
          <a:endParaRPr lang="cs-CZ"/>
        </a:p>
      </dgm:t>
    </dgm:pt>
    <dgm:pt modelId="{09591312-9A25-4B3C-B0BB-8510B971CC75}" type="parTrans" cxnId="{AC3B0F53-D370-4761-A97D-410983B8D583}">
      <dgm:prSet/>
      <dgm:spPr/>
      <dgm:t>
        <a:bodyPr/>
        <a:lstStyle/>
        <a:p>
          <a:endParaRPr lang="cs-CZ"/>
        </a:p>
      </dgm:t>
    </dgm:pt>
    <dgm:pt modelId="{AB8C9B4F-288B-42D4-9E10-1AF71176D859}">
      <dgm:prSet custT="1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</dgm:spPr>
      <dgm:t>
        <a:bodyPr anchor="t" anchorCtr="1"/>
        <a:lstStyle/>
        <a:p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Ferenc </a:t>
          </a:r>
          <a:r>
            <a:rPr lang="cs-CZ" sz="20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Liszt</a:t>
          </a:r>
          <a:r>
            <a:rPr lang="cs-CZ" sz="20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      </a:t>
          </a:r>
          <a:endParaRPr lang="cs-CZ" sz="2000" dirty="0">
            <a:solidFill>
              <a:schemeClr val="tx2"/>
            </a:solidFill>
            <a:latin typeface="Calibri" pitchFamily="34" charset="0"/>
          </a:endParaRPr>
        </a:p>
      </dgm:t>
    </dgm:pt>
    <dgm:pt modelId="{2B15F143-7F2F-4154-B2BE-852BE832311D}" type="sibTrans" cxnId="{03EAA9CA-7C32-4335-8438-C03347F5EAC9}">
      <dgm:prSet/>
      <dgm:spPr/>
      <dgm:t>
        <a:bodyPr/>
        <a:lstStyle/>
        <a:p>
          <a:endParaRPr lang="cs-CZ"/>
        </a:p>
      </dgm:t>
    </dgm:pt>
    <dgm:pt modelId="{B3201634-64F4-4DE8-A110-4F9435FC7F85}" type="parTrans" cxnId="{03EAA9CA-7C32-4335-8438-C03347F5EAC9}">
      <dgm:prSet/>
      <dgm:spPr/>
      <dgm:t>
        <a:bodyPr/>
        <a:lstStyle/>
        <a:p>
          <a:endParaRPr lang="cs-CZ"/>
        </a:p>
      </dgm:t>
    </dgm:pt>
    <dgm:pt modelId="{A3D1B97C-080E-4C7A-BE1E-9873C598F149}" type="pres">
      <dgm:prSet presAssocID="{E5E45EF5-6D89-4B26-9E33-615F4A2D105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0DE70A7-6AF3-4880-A96A-64C3C8714081}" type="pres">
      <dgm:prSet presAssocID="{BEBC7BA1-9CDB-4029-9D81-8C17CD25AF4F}" presName="comp" presStyleCnt="0"/>
      <dgm:spPr/>
    </dgm:pt>
    <dgm:pt modelId="{CE6CB6FA-AFBF-4DD1-8507-46B8CD6EA720}" type="pres">
      <dgm:prSet presAssocID="{BEBC7BA1-9CDB-4029-9D81-8C17CD25AF4F}" presName="box" presStyleLbl="node1" presStyleIdx="0" presStyleCnt="5"/>
      <dgm:spPr/>
      <dgm:t>
        <a:bodyPr/>
        <a:lstStyle/>
        <a:p>
          <a:endParaRPr lang="cs-CZ"/>
        </a:p>
      </dgm:t>
    </dgm:pt>
    <dgm:pt modelId="{A176AC63-6047-443B-ADF0-3D6E89F723CE}" type="pres">
      <dgm:prSet presAssocID="{BEBC7BA1-9CDB-4029-9D81-8C17CD25AF4F}" presName="img" presStyleLbl="fgImgPlace1" presStyleIdx="0" presStyleCnt="5" custScaleX="78571" custScaleY="124927" custLinFactNeighborX="27813" custLinFactNeighborY="-36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tx1">
              <a:lumMod val="50000"/>
              <a:lumOff val="50000"/>
            </a:schemeClr>
          </a:solidFill>
        </a:ln>
      </dgm:spPr>
    </dgm:pt>
    <dgm:pt modelId="{620ED3C5-0137-4805-9600-C99452C83948}" type="pres">
      <dgm:prSet presAssocID="{BEBC7BA1-9CDB-4029-9D81-8C17CD25AF4F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0308AB-56A8-44FC-B8D2-D2D634C0DA89}" type="pres">
      <dgm:prSet presAssocID="{EB43484E-97DF-454C-B61D-1282C9C19EAF}" presName="spacer" presStyleCnt="0"/>
      <dgm:spPr/>
    </dgm:pt>
    <dgm:pt modelId="{12CEBEB6-CB54-49F6-AB81-DAA7B3510FEB}" type="pres">
      <dgm:prSet presAssocID="{96165853-77E3-41C0-8049-CD1886A5FAA4}" presName="comp" presStyleCnt="0"/>
      <dgm:spPr/>
    </dgm:pt>
    <dgm:pt modelId="{FF198BD6-621B-425E-8F7A-533DB42D7033}" type="pres">
      <dgm:prSet presAssocID="{96165853-77E3-41C0-8049-CD1886A5FAA4}" presName="box" presStyleLbl="node1" presStyleIdx="1" presStyleCnt="5" custLinFactNeighborY="1318"/>
      <dgm:spPr/>
      <dgm:t>
        <a:bodyPr/>
        <a:lstStyle/>
        <a:p>
          <a:endParaRPr lang="cs-CZ"/>
        </a:p>
      </dgm:t>
    </dgm:pt>
    <dgm:pt modelId="{5265D37B-562B-4845-AB97-78C7F29F1A79}" type="pres">
      <dgm:prSet presAssocID="{96165853-77E3-41C0-8049-CD1886A5FAA4}" presName="img" presStyleLbl="fgImgPlace1" presStyleIdx="1" presStyleCnt="5" custScaleX="86802" custScaleY="119432" custLinFactNeighborX="23876" custLinFactNeighborY="5956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solidFill>
            <a:schemeClr val="bg1">
              <a:lumMod val="75000"/>
            </a:schemeClr>
          </a:solidFill>
        </a:ln>
      </dgm:spPr>
    </dgm:pt>
    <dgm:pt modelId="{962069A5-1E1F-4AE2-957D-CCF8D7E30EC3}" type="pres">
      <dgm:prSet presAssocID="{96165853-77E3-41C0-8049-CD1886A5FAA4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117B96-412A-4A51-BB88-860336789CFD}" type="pres">
      <dgm:prSet presAssocID="{54112195-6A8A-4B18-AD91-51F81CAFD56A}" presName="spacer" presStyleCnt="0"/>
      <dgm:spPr/>
    </dgm:pt>
    <dgm:pt modelId="{FD439CBF-89F8-4AA1-ABA0-99F29014FDE4}" type="pres">
      <dgm:prSet presAssocID="{A06C384A-1193-436D-AC30-B30F5CEA7C60}" presName="comp" presStyleCnt="0"/>
      <dgm:spPr/>
    </dgm:pt>
    <dgm:pt modelId="{2A3FA26C-DB4B-4DF5-9692-4C0F456913D2}" type="pres">
      <dgm:prSet presAssocID="{A06C384A-1193-436D-AC30-B30F5CEA7C60}" presName="box" presStyleLbl="node1" presStyleIdx="2" presStyleCnt="5"/>
      <dgm:spPr/>
      <dgm:t>
        <a:bodyPr/>
        <a:lstStyle/>
        <a:p>
          <a:endParaRPr lang="cs-CZ"/>
        </a:p>
      </dgm:t>
    </dgm:pt>
    <dgm:pt modelId="{FCA4F4DF-58A7-4D29-8178-550DC6AE980F}" type="pres">
      <dgm:prSet presAssocID="{A06C384A-1193-436D-AC30-B30F5CEA7C60}" presName="img" presStyleLbl="fgImgPlace1" presStyleIdx="2" presStyleCnt="5" custScaleX="92051" custScaleY="127457" custLinFactNeighborX="22563" custLinFactNeighborY="-11"/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solidFill>
            <a:schemeClr val="bg2">
              <a:lumMod val="90000"/>
            </a:schemeClr>
          </a:solidFill>
        </a:ln>
      </dgm:spPr>
    </dgm:pt>
    <dgm:pt modelId="{4ED2D615-A5B0-4E68-8368-1D6A24C6E422}" type="pres">
      <dgm:prSet presAssocID="{A06C384A-1193-436D-AC30-B30F5CEA7C60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41C055-B322-4895-AAF3-AB69D4FA39EA}" type="pres">
      <dgm:prSet presAssocID="{E5A5982C-36D8-45D8-8A8F-50F752CF4CB2}" presName="spacer" presStyleCnt="0"/>
      <dgm:spPr/>
    </dgm:pt>
    <dgm:pt modelId="{7D479894-4C8E-498D-906A-60148A306403}" type="pres">
      <dgm:prSet presAssocID="{B205E269-DF37-4A30-81BA-9F93D3938116}" presName="comp" presStyleCnt="0"/>
      <dgm:spPr/>
    </dgm:pt>
    <dgm:pt modelId="{F51D566A-C0E9-4579-9414-32319B20AF29}" type="pres">
      <dgm:prSet presAssocID="{B205E269-DF37-4A30-81BA-9F93D3938116}" presName="box" presStyleLbl="node1" presStyleIdx="3" presStyleCnt="5" custScaleY="86970"/>
      <dgm:spPr/>
      <dgm:t>
        <a:bodyPr/>
        <a:lstStyle/>
        <a:p>
          <a:endParaRPr lang="cs-CZ"/>
        </a:p>
      </dgm:t>
    </dgm:pt>
    <dgm:pt modelId="{EAF44F5C-C44F-49B8-AAA4-F514B7C9114A}" type="pres">
      <dgm:prSet presAssocID="{B205E269-DF37-4A30-81BA-9F93D3938116}" presName="img" presStyleLbl="fgImgPlace1" presStyleIdx="3" presStyleCnt="5" custScaleX="79073" custScaleY="121976" custLinFactNeighborX="23821" custLinFactNeighborY="-4609"/>
      <dgm:spPr>
        <a:blipFill rotWithShape="0">
          <a:blip xmlns:r="http://schemas.openxmlformats.org/officeDocument/2006/relationships" r:embed="rId4"/>
          <a:stretch>
            <a:fillRect/>
          </a:stretch>
        </a:blipFill>
        <a:ln>
          <a:solidFill>
            <a:schemeClr val="bg1">
              <a:lumMod val="85000"/>
            </a:schemeClr>
          </a:solidFill>
        </a:ln>
      </dgm:spPr>
    </dgm:pt>
    <dgm:pt modelId="{1F95777A-6727-484C-B71E-A0A1B45CDF45}" type="pres">
      <dgm:prSet presAssocID="{B205E269-DF37-4A30-81BA-9F93D3938116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8DA830-BDCF-418C-AC47-66708624426B}" type="pres">
      <dgm:prSet presAssocID="{189836CE-3A84-4819-90A3-2B1A8E336F76}" presName="spacer" presStyleCnt="0"/>
      <dgm:spPr/>
    </dgm:pt>
    <dgm:pt modelId="{5DF15DE9-A345-41DC-81B2-971FFB0F2049}" type="pres">
      <dgm:prSet presAssocID="{07C61A39-B201-40E0-B1D6-C91DDC20D14D}" presName="comp" presStyleCnt="0"/>
      <dgm:spPr/>
    </dgm:pt>
    <dgm:pt modelId="{DCA0D234-DF1E-4675-AC13-9E31E49BD1C0}" type="pres">
      <dgm:prSet presAssocID="{07C61A39-B201-40E0-B1D6-C91DDC20D14D}" presName="box" presStyleLbl="node1" presStyleIdx="4" presStyleCnt="5" custScaleY="89761" custLinFactNeighborX="-1974" custLinFactNeighborY="-11256"/>
      <dgm:spPr/>
      <dgm:t>
        <a:bodyPr/>
        <a:lstStyle/>
        <a:p>
          <a:endParaRPr lang="cs-CZ"/>
        </a:p>
      </dgm:t>
    </dgm:pt>
    <dgm:pt modelId="{0348FEEA-7F40-4221-9FA8-CA269758ECDE}" type="pres">
      <dgm:prSet presAssocID="{07C61A39-B201-40E0-B1D6-C91DDC20D14D}" presName="img" presStyleLbl="fgImgPlace1" presStyleIdx="4" presStyleCnt="5" custScaleX="86949" custScaleY="126545" custLinFactNeighborX="23949" custLinFactNeighborY="-13298"/>
      <dgm:spPr>
        <a:blipFill rotWithShape="0">
          <a:blip xmlns:r="http://schemas.openxmlformats.org/officeDocument/2006/relationships" r:embed="rId5"/>
          <a:stretch>
            <a:fillRect/>
          </a:stretch>
        </a:blipFill>
        <a:ln>
          <a:solidFill>
            <a:schemeClr val="bg1">
              <a:lumMod val="85000"/>
            </a:schemeClr>
          </a:solidFill>
        </a:ln>
      </dgm:spPr>
    </dgm:pt>
    <dgm:pt modelId="{217EB9E7-7A76-49B6-9C9F-EF33B821EF37}" type="pres">
      <dgm:prSet presAssocID="{07C61A39-B201-40E0-B1D6-C91DDC20D14D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123786B-31F4-49EF-AA24-D783830D8153}" type="presOf" srcId="{0BC7B56B-1DEA-40EB-8E7C-A498F1473BFB}" destId="{CE6CB6FA-AFBF-4DD1-8507-46B8CD6EA720}" srcOrd="0" destOrd="2" presId="urn:microsoft.com/office/officeart/2005/8/layout/vList4#3"/>
    <dgm:cxn modelId="{99772DB3-3679-4A01-A00B-70B6F1FE102B}" srcId="{07C61A39-B201-40E0-B1D6-C91DDC20D14D}" destId="{142B91AF-ECA8-41C5-9A23-D2CC4697AFD7}" srcOrd="2" destOrd="0" parTransId="{D6D02AB6-5CC1-4C09-BB40-7D59C7FD2EF2}" sibTransId="{3A8AD863-27C6-4400-9ECF-7142513E949D}"/>
    <dgm:cxn modelId="{B14B8623-4DBD-474C-9977-9A76AFB09908}" type="presOf" srcId="{2AF37F05-34DA-42E9-A857-92064B2120B4}" destId="{F51D566A-C0E9-4579-9414-32319B20AF29}" srcOrd="0" destOrd="4" presId="urn:microsoft.com/office/officeart/2005/8/layout/vList4#3"/>
    <dgm:cxn modelId="{10A5D544-5A31-484B-9DC4-DE0834138E99}" srcId="{E5E45EF5-6D89-4B26-9E33-615F4A2D105F}" destId="{96165853-77E3-41C0-8049-CD1886A5FAA4}" srcOrd="1" destOrd="0" parTransId="{CF12F4EE-EC34-4EA4-8EF8-060615313C62}" sibTransId="{54112195-6A8A-4B18-AD91-51F81CAFD56A}"/>
    <dgm:cxn modelId="{45E5ECC9-8D26-49E2-B7D9-ECD9440C6887}" type="presOf" srcId="{2AF37F05-34DA-42E9-A857-92064B2120B4}" destId="{1F95777A-6727-484C-B71E-A0A1B45CDF45}" srcOrd="1" destOrd="4" presId="urn:microsoft.com/office/officeart/2005/8/layout/vList4#3"/>
    <dgm:cxn modelId="{36085BB8-2AB5-4B40-AF65-50F8661240BB}" srcId="{A06C384A-1193-436D-AC30-B30F5CEA7C60}" destId="{CE4D4A29-61A2-4E46-A120-C9FA47C47FF7}" srcOrd="3" destOrd="0" parTransId="{C98067D8-8F60-4821-8F3D-21FE50574391}" sibTransId="{1C1D2BDB-0656-46C4-B6A9-E6A6E5F931B1}"/>
    <dgm:cxn modelId="{577E31BA-FA1A-41CA-B564-E930B89FEB74}" type="presOf" srcId="{96165853-77E3-41C0-8049-CD1886A5FAA4}" destId="{962069A5-1E1F-4AE2-957D-CCF8D7E30EC3}" srcOrd="1" destOrd="0" presId="urn:microsoft.com/office/officeart/2005/8/layout/vList4#3"/>
    <dgm:cxn modelId="{E2AD6B04-227E-4924-ABF5-3D393EC3ECE0}" type="presOf" srcId="{E53C6E8B-38D2-480E-91B2-655508FDCD70}" destId="{DCA0D234-DF1E-4675-AC13-9E31E49BD1C0}" srcOrd="0" destOrd="2" presId="urn:microsoft.com/office/officeart/2005/8/layout/vList4#3"/>
    <dgm:cxn modelId="{365A1819-1C87-4903-BFD2-8CA758C5B0F5}" type="presOf" srcId="{5D388155-B5EE-4133-BB54-0D836447EADB}" destId="{DCA0D234-DF1E-4675-AC13-9E31E49BD1C0}" srcOrd="0" destOrd="1" presId="urn:microsoft.com/office/officeart/2005/8/layout/vList4#3"/>
    <dgm:cxn modelId="{A5EE97C2-1FB1-4B7F-B7BD-034C0E1A525B}" type="presOf" srcId="{07C61A39-B201-40E0-B1D6-C91DDC20D14D}" destId="{217EB9E7-7A76-49B6-9C9F-EF33B821EF37}" srcOrd="1" destOrd="0" presId="urn:microsoft.com/office/officeart/2005/8/layout/vList4#3"/>
    <dgm:cxn modelId="{BD21E9FF-A89E-4F7C-B6E4-6CE7E7A2E5CD}" type="presOf" srcId="{BEBC7BA1-9CDB-4029-9D81-8C17CD25AF4F}" destId="{CE6CB6FA-AFBF-4DD1-8507-46B8CD6EA720}" srcOrd="0" destOrd="0" presId="urn:microsoft.com/office/officeart/2005/8/layout/vList4#3"/>
    <dgm:cxn modelId="{23B8D1F4-F0B4-4B57-BD16-9A2A3707E5DC}" type="presOf" srcId="{E53C6E8B-38D2-480E-91B2-655508FDCD70}" destId="{217EB9E7-7A76-49B6-9C9F-EF33B821EF37}" srcOrd="1" destOrd="2" presId="urn:microsoft.com/office/officeart/2005/8/layout/vList4#3"/>
    <dgm:cxn modelId="{DBBE2D50-F315-4233-9FCF-A183193C4583}" type="presOf" srcId="{CE4D4A29-61A2-4E46-A120-C9FA47C47FF7}" destId="{2A3FA26C-DB4B-4DF5-9692-4C0F456913D2}" srcOrd="0" destOrd="4" presId="urn:microsoft.com/office/officeart/2005/8/layout/vList4#3"/>
    <dgm:cxn modelId="{FCB53D2E-230A-4FBB-B659-FDCE6F68B730}" type="presOf" srcId="{AB8C9B4F-288B-42D4-9E10-1AF71176D859}" destId="{FF198BD6-621B-425E-8F7A-533DB42D7033}" srcOrd="0" destOrd="1" presId="urn:microsoft.com/office/officeart/2005/8/layout/vList4#3"/>
    <dgm:cxn modelId="{E26364EF-9AF2-4320-9A50-33F5A4ADA980}" type="presOf" srcId="{142B91AF-ECA8-41C5-9A23-D2CC4697AFD7}" destId="{217EB9E7-7A76-49B6-9C9F-EF33B821EF37}" srcOrd="1" destOrd="3" presId="urn:microsoft.com/office/officeart/2005/8/layout/vList4#3"/>
    <dgm:cxn modelId="{8568B194-82FD-4FA8-8A41-A9BD70C276AB}" type="presOf" srcId="{0B7E1043-031A-4D22-893C-1C584F56DAE3}" destId="{620ED3C5-0137-4805-9600-C99452C83948}" srcOrd="1" destOrd="3" presId="urn:microsoft.com/office/officeart/2005/8/layout/vList4#3"/>
    <dgm:cxn modelId="{19002323-5CD8-436F-A8B6-A1A4FF9D44AC}" srcId="{A06C384A-1193-436D-AC30-B30F5CEA7C60}" destId="{95009454-BCF4-483F-BF34-46D3B770C3A4}" srcOrd="0" destOrd="0" parTransId="{9CDFE7CA-9AC1-4820-BB8D-62B7C09B9445}" sibTransId="{0DC25E9C-553F-4D8D-A59E-4CD7B886D352}"/>
    <dgm:cxn modelId="{88309377-416D-4BE6-81D7-C417FC9192C5}" type="presOf" srcId="{96165853-77E3-41C0-8049-CD1886A5FAA4}" destId="{FF198BD6-621B-425E-8F7A-533DB42D7033}" srcOrd="0" destOrd="0" presId="urn:microsoft.com/office/officeart/2005/8/layout/vList4#3"/>
    <dgm:cxn modelId="{56846179-FD82-47AC-A5F7-4652A6719977}" srcId="{BEBC7BA1-9CDB-4029-9D81-8C17CD25AF4F}" destId="{0BC7B56B-1DEA-40EB-8E7C-A498F1473BFB}" srcOrd="1" destOrd="0" parTransId="{74C7116E-565B-4481-84A7-5CBD72F215CA}" sibTransId="{181DA947-B482-4233-8682-A0D9EA6D3FCE}"/>
    <dgm:cxn modelId="{4196549A-B533-4548-B35A-9B4FC1EFCECC}" srcId="{07C61A39-B201-40E0-B1D6-C91DDC20D14D}" destId="{E53C6E8B-38D2-480E-91B2-655508FDCD70}" srcOrd="1" destOrd="0" parTransId="{67F79D7E-A801-43F7-8F34-BB4070206A36}" sibTransId="{2590088A-2FB4-4FE4-8649-61051EFF1452}"/>
    <dgm:cxn modelId="{5451E83B-C5BA-4A9E-97E4-425E9535FD0F}" type="presOf" srcId="{593F80CD-3307-4350-AFA7-A49A0CB2D129}" destId="{962069A5-1E1F-4AE2-957D-CCF8D7E30EC3}" srcOrd="1" destOrd="2" presId="urn:microsoft.com/office/officeart/2005/8/layout/vList4#3"/>
    <dgm:cxn modelId="{2F98FB8E-5672-4354-9427-5458984A9114}" type="presOf" srcId="{0BC7B56B-1DEA-40EB-8E7C-A498F1473BFB}" destId="{620ED3C5-0137-4805-9600-C99452C83948}" srcOrd="1" destOrd="2" presId="urn:microsoft.com/office/officeart/2005/8/layout/vList4#3"/>
    <dgm:cxn modelId="{E3BFC3FA-1211-48CD-8706-24C4A35D4B4F}" type="presOf" srcId="{1C5F1FDB-B1F4-4A03-95B6-26A2319A7BB7}" destId="{1F95777A-6727-484C-B71E-A0A1B45CDF45}" srcOrd="1" destOrd="2" presId="urn:microsoft.com/office/officeart/2005/8/layout/vList4#3"/>
    <dgm:cxn modelId="{03EAA9CA-7C32-4335-8438-C03347F5EAC9}" srcId="{96165853-77E3-41C0-8049-CD1886A5FAA4}" destId="{AB8C9B4F-288B-42D4-9E10-1AF71176D859}" srcOrd="0" destOrd="0" parTransId="{B3201634-64F4-4DE8-A110-4F9435FC7F85}" sibTransId="{2B15F143-7F2F-4154-B2BE-852BE832311D}"/>
    <dgm:cxn modelId="{C1EF9B4B-AC91-491E-88DA-5EB7EC4534F6}" srcId="{E5E45EF5-6D89-4B26-9E33-615F4A2D105F}" destId="{BEBC7BA1-9CDB-4029-9D81-8C17CD25AF4F}" srcOrd="0" destOrd="0" parTransId="{C7E55644-A7BE-4742-9D72-4532B26FC746}" sibTransId="{EB43484E-97DF-454C-B61D-1282C9C19EAF}"/>
    <dgm:cxn modelId="{D9E87BB3-5037-4C2C-97F7-99F45808C80A}" type="presOf" srcId="{E5E45EF5-6D89-4B26-9E33-615F4A2D105F}" destId="{A3D1B97C-080E-4C7A-BE1E-9873C598F149}" srcOrd="0" destOrd="0" presId="urn:microsoft.com/office/officeart/2005/8/layout/vList4#3"/>
    <dgm:cxn modelId="{F4AC9C08-B298-426D-AA9F-ACDF92B40180}" type="presOf" srcId="{395A8237-FEC7-47CC-A00C-B77B3C61FC1D}" destId="{1F95777A-6727-484C-B71E-A0A1B45CDF45}" srcOrd="1" destOrd="1" presId="urn:microsoft.com/office/officeart/2005/8/layout/vList4#3"/>
    <dgm:cxn modelId="{D533639D-5E22-423A-B5C9-44A35C53CABE}" type="presOf" srcId="{43375A2B-605D-4992-BB3C-E316EE5FC68B}" destId="{4ED2D615-A5B0-4E68-8368-1D6A24C6E422}" srcOrd="1" destOrd="3" presId="urn:microsoft.com/office/officeart/2005/8/layout/vList4#3"/>
    <dgm:cxn modelId="{5352E2D3-7B06-452F-A0B1-EA87E00EC477}" type="presOf" srcId="{593F80CD-3307-4350-AFA7-A49A0CB2D129}" destId="{FF198BD6-621B-425E-8F7A-533DB42D7033}" srcOrd="0" destOrd="2" presId="urn:microsoft.com/office/officeart/2005/8/layout/vList4#3"/>
    <dgm:cxn modelId="{7A98E46F-9671-4BDE-8923-70BCF1E7DD55}" type="presOf" srcId="{95009454-BCF4-483F-BF34-46D3B770C3A4}" destId="{4ED2D615-A5B0-4E68-8368-1D6A24C6E422}" srcOrd="1" destOrd="1" presId="urn:microsoft.com/office/officeart/2005/8/layout/vList4#3"/>
    <dgm:cxn modelId="{E341872C-5882-4983-A6CF-81D37D6C39DD}" srcId="{B205E269-DF37-4A30-81BA-9F93D3938116}" destId="{51C1E938-BE55-4532-A59D-8F1A8B2B1D00}" srcOrd="2" destOrd="0" parTransId="{372EFE4F-E631-428E-B5CA-5AD9817B02DA}" sibTransId="{F2229B15-0606-4447-81A5-9311AA967652}"/>
    <dgm:cxn modelId="{E6A37860-2CDC-466E-9979-55468EC86558}" srcId="{96165853-77E3-41C0-8049-CD1886A5FAA4}" destId="{593F80CD-3307-4350-AFA7-A49A0CB2D129}" srcOrd="1" destOrd="0" parTransId="{6B27CFFF-BBC8-4192-9969-04E8F01B0D9F}" sibTransId="{E6BCBF6A-AF6E-4D72-89FA-3EDC91BA5E53}"/>
    <dgm:cxn modelId="{A6CD0CE6-42F4-484B-A03A-C70C190BF9CF}" srcId="{E5E45EF5-6D89-4B26-9E33-615F4A2D105F}" destId="{A06C384A-1193-436D-AC30-B30F5CEA7C60}" srcOrd="2" destOrd="0" parTransId="{D95EFF4D-6FB8-4DFF-A4DE-DD41FFF81EA8}" sibTransId="{E5A5982C-36D8-45D8-8A8F-50F752CF4CB2}"/>
    <dgm:cxn modelId="{9147DB29-17CD-4E5B-B619-D02A1FD70CF3}" type="presOf" srcId="{B205E269-DF37-4A30-81BA-9F93D3938116}" destId="{F51D566A-C0E9-4579-9414-32319B20AF29}" srcOrd="0" destOrd="0" presId="urn:microsoft.com/office/officeart/2005/8/layout/vList4#3"/>
    <dgm:cxn modelId="{01BEFBB1-4AF4-4B21-8E46-374854BF70A5}" srcId="{BEBC7BA1-9CDB-4029-9D81-8C17CD25AF4F}" destId="{0B7E1043-031A-4D22-893C-1C584F56DAE3}" srcOrd="2" destOrd="0" parTransId="{9C1F5588-E391-483B-AE85-DD9F951EB6AF}" sibTransId="{2235AAE3-E2C6-4D7C-9674-774195A43ADE}"/>
    <dgm:cxn modelId="{0DA47DDD-9A12-4820-BE2A-ABD6090625D4}" type="presOf" srcId="{43375A2B-605D-4992-BB3C-E316EE5FC68B}" destId="{2A3FA26C-DB4B-4DF5-9692-4C0F456913D2}" srcOrd="0" destOrd="3" presId="urn:microsoft.com/office/officeart/2005/8/layout/vList4#3"/>
    <dgm:cxn modelId="{5A30001D-4216-4934-9088-4709E7F2F7EA}" type="presOf" srcId="{BEBC7BA1-9CDB-4029-9D81-8C17CD25AF4F}" destId="{620ED3C5-0137-4805-9600-C99452C83948}" srcOrd="1" destOrd="0" presId="urn:microsoft.com/office/officeart/2005/8/layout/vList4#3"/>
    <dgm:cxn modelId="{DEA041F6-7773-4D6B-B3D4-72D798BC0F11}" type="presOf" srcId="{AB8C9B4F-288B-42D4-9E10-1AF71176D859}" destId="{962069A5-1E1F-4AE2-957D-CCF8D7E30EC3}" srcOrd="1" destOrd="1" presId="urn:microsoft.com/office/officeart/2005/8/layout/vList4#3"/>
    <dgm:cxn modelId="{8B18989A-FA5E-4E6D-9D36-D832B8F1989D}" type="presOf" srcId="{0B7E1043-031A-4D22-893C-1C584F56DAE3}" destId="{CE6CB6FA-AFBF-4DD1-8507-46B8CD6EA720}" srcOrd="0" destOrd="3" presId="urn:microsoft.com/office/officeart/2005/8/layout/vList4#3"/>
    <dgm:cxn modelId="{2D1022E4-2D36-4B1C-9363-8468D3AF2B06}" type="presOf" srcId="{51C1E938-BE55-4532-A59D-8F1A8B2B1D00}" destId="{F51D566A-C0E9-4579-9414-32319B20AF29}" srcOrd="0" destOrd="3" presId="urn:microsoft.com/office/officeart/2005/8/layout/vList4#3"/>
    <dgm:cxn modelId="{714EF43C-BBB6-4DA3-A4B8-1A3D4A652DAA}" type="presOf" srcId="{395A8237-FEC7-47CC-A00C-B77B3C61FC1D}" destId="{F51D566A-C0E9-4579-9414-32319B20AF29}" srcOrd="0" destOrd="1" presId="urn:microsoft.com/office/officeart/2005/8/layout/vList4#3"/>
    <dgm:cxn modelId="{005EB494-4A73-4A06-AD31-D8A82EC86B20}" type="presOf" srcId="{B205E269-DF37-4A30-81BA-9F93D3938116}" destId="{1F95777A-6727-484C-B71E-A0A1B45CDF45}" srcOrd="1" destOrd="0" presId="urn:microsoft.com/office/officeart/2005/8/layout/vList4#3"/>
    <dgm:cxn modelId="{8BFF4478-4EA7-4432-84CC-596169015692}" type="presOf" srcId="{142B91AF-ECA8-41C5-9A23-D2CC4697AFD7}" destId="{DCA0D234-DF1E-4675-AC13-9E31E49BD1C0}" srcOrd="0" destOrd="3" presId="urn:microsoft.com/office/officeart/2005/8/layout/vList4#3"/>
    <dgm:cxn modelId="{03DDCF7D-E12C-471E-8923-BD990C7A9093}" type="presOf" srcId="{A06C384A-1193-436D-AC30-B30F5CEA7C60}" destId="{2A3FA26C-DB4B-4DF5-9692-4C0F456913D2}" srcOrd="0" destOrd="0" presId="urn:microsoft.com/office/officeart/2005/8/layout/vList4#3"/>
    <dgm:cxn modelId="{70EF8CD0-54CF-4A6B-8D1C-28BBD4150400}" type="presOf" srcId="{ACBB05D2-5725-4F0D-BE57-ADDC4F00DC48}" destId="{962069A5-1E1F-4AE2-957D-CCF8D7E30EC3}" srcOrd="1" destOrd="3" presId="urn:microsoft.com/office/officeart/2005/8/layout/vList4#3"/>
    <dgm:cxn modelId="{30074329-3A1B-4903-9B0B-34F6EEE734AC}" srcId="{B205E269-DF37-4A30-81BA-9F93D3938116}" destId="{2AF37F05-34DA-42E9-A857-92064B2120B4}" srcOrd="3" destOrd="0" parTransId="{E9A4E2E2-2E09-41B8-9D4B-0BDC9D42F1EB}" sibTransId="{8B4A6972-751A-4E81-9739-DAD4C781B325}"/>
    <dgm:cxn modelId="{B3368D8E-FA85-4CC2-AE07-CAC82B46ED1F}" type="presOf" srcId="{51C1E938-BE55-4532-A59D-8F1A8B2B1D00}" destId="{1F95777A-6727-484C-B71E-A0A1B45CDF45}" srcOrd="1" destOrd="3" presId="urn:microsoft.com/office/officeart/2005/8/layout/vList4#3"/>
    <dgm:cxn modelId="{EF922299-93C5-4C93-868A-8508105DA3C4}" type="presOf" srcId="{1C5F1FDB-B1F4-4A03-95B6-26A2319A7BB7}" destId="{F51D566A-C0E9-4579-9414-32319B20AF29}" srcOrd="0" destOrd="2" presId="urn:microsoft.com/office/officeart/2005/8/layout/vList4#3"/>
    <dgm:cxn modelId="{5FE281DA-4F00-4EEF-8187-A024FFA3582C}" srcId="{B205E269-DF37-4A30-81BA-9F93D3938116}" destId="{395A8237-FEC7-47CC-A00C-B77B3C61FC1D}" srcOrd="0" destOrd="0" parTransId="{9B80757C-0263-4B97-B305-156C5D625388}" sibTransId="{4AA20908-14C7-479E-B7CC-210B476E7527}"/>
    <dgm:cxn modelId="{84697DBF-47DC-4F29-A01E-699462D79EA3}" srcId="{B205E269-DF37-4A30-81BA-9F93D3938116}" destId="{1C5F1FDB-B1F4-4A03-95B6-26A2319A7BB7}" srcOrd="1" destOrd="0" parTransId="{AD10F60F-666D-41EB-9769-E15C219C633F}" sibTransId="{E7656E6E-00AA-44D4-8695-CC0E06C74F9A}"/>
    <dgm:cxn modelId="{AC3B0F53-D370-4761-A97D-410983B8D583}" srcId="{BEBC7BA1-9CDB-4029-9D81-8C17CD25AF4F}" destId="{5155E72D-6178-40FE-9240-4381B5583A57}" srcOrd="0" destOrd="0" parTransId="{09591312-9A25-4B3C-B0BB-8510B971CC75}" sibTransId="{5A04827C-C1A9-41C6-A187-FB1A5710251B}"/>
    <dgm:cxn modelId="{E6183B5E-4D6A-4E6E-B198-ACDF094C4C03}" srcId="{E5E45EF5-6D89-4B26-9E33-615F4A2D105F}" destId="{07C61A39-B201-40E0-B1D6-C91DDC20D14D}" srcOrd="4" destOrd="0" parTransId="{0C21DDCF-06B3-493C-A27B-ACFF49A1F547}" sibTransId="{D241F295-547B-4555-8180-5693B80EDA2C}"/>
    <dgm:cxn modelId="{AF991F7D-5E1E-4B82-A35C-5C9D89FDFB97}" srcId="{E5E45EF5-6D89-4B26-9E33-615F4A2D105F}" destId="{B205E269-DF37-4A30-81BA-9F93D3938116}" srcOrd="3" destOrd="0" parTransId="{B277A3B6-11D4-4F5B-AA9A-FA7E61CCD125}" sibTransId="{189836CE-3A84-4819-90A3-2B1A8E336F76}"/>
    <dgm:cxn modelId="{10C50024-FD96-48F2-B0C6-C4B049FA8BE5}" srcId="{07C61A39-B201-40E0-B1D6-C91DDC20D14D}" destId="{5D388155-B5EE-4133-BB54-0D836447EADB}" srcOrd="0" destOrd="0" parTransId="{8CBA32F9-AB49-4B70-81E0-5E3DCE612BA7}" sibTransId="{A25E1F59-4E19-4349-8532-5D9EEB4747A6}"/>
    <dgm:cxn modelId="{AF3ED842-76F8-4B30-9C79-C720CF6BCE1D}" srcId="{A06C384A-1193-436D-AC30-B30F5CEA7C60}" destId="{43375A2B-605D-4992-BB3C-E316EE5FC68B}" srcOrd="2" destOrd="0" parTransId="{42D64ABF-2FB7-4DAD-B7C0-8E103EC3EC43}" sibTransId="{4BB1807A-7189-4213-B55A-847D2A040D34}"/>
    <dgm:cxn modelId="{965A13BD-764D-400F-8519-0F4EF34000F8}" type="presOf" srcId="{805D1C5C-2069-4A37-8E44-7E553447F89F}" destId="{4ED2D615-A5B0-4E68-8368-1D6A24C6E422}" srcOrd="1" destOrd="2" presId="urn:microsoft.com/office/officeart/2005/8/layout/vList4#3"/>
    <dgm:cxn modelId="{BA05FAA9-925F-488A-A9DD-BBF245BC3220}" srcId="{96165853-77E3-41C0-8049-CD1886A5FAA4}" destId="{ACBB05D2-5725-4F0D-BE57-ADDC4F00DC48}" srcOrd="2" destOrd="0" parTransId="{CB16B483-9BA8-4C5C-AE77-A4674D31E792}" sibTransId="{746863A8-3E0C-4B2B-92E4-E3DC3F087E68}"/>
    <dgm:cxn modelId="{56987414-4B6F-4BBA-8804-6A84568014BB}" type="presOf" srcId="{A06C384A-1193-436D-AC30-B30F5CEA7C60}" destId="{4ED2D615-A5B0-4E68-8368-1D6A24C6E422}" srcOrd="1" destOrd="0" presId="urn:microsoft.com/office/officeart/2005/8/layout/vList4#3"/>
    <dgm:cxn modelId="{D3A04641-65DB-4413-B7B3-48DD610854EE}" srcId="{A06C384A-1193-436D-AC30-B30F5CEA7C60}" destId="{805D1C5C-2069-4A37-8E44-7E553447F89F}" srcOrd="1" destOrd="0" parTransId="{CF451BED-4EC4-4CE8-99F4-DEFCDCA6369C}" sibTransId="{113272C3-ACD1-4EA6-A37D-827A16B8D6D6}"/>
    <dgm:cxn modelId="{DAAB07F2-BE8A-489C-A45F-BAC88F69E45A}" type="presOf" srcId="{ACBB05D2-5725-4F0D-BE57-ADDC4F00DC48}" destId="{FF198BD6-621B-425E-8F7A-533DB42D7033}" srcOrd="0" destOrd="3" presId="urn:microsoft.com/office/officeart/2005/8/layout/vList4#3"/>
    <dgm:cxn modelId="{2CE4C876-718D-4E6A-BF53-C57C6DD04C00}" type="presOf" srcId="{07C61A39-B201-40E0-B1D6-C91DDC20D14D}" destId="{DCA0D234-DF1E-4675-AC13-9E31E49BD1C0}" srcOrd="0" destOrd="0" presId="urn:microsoft.com/office/officeart/2005/8/layout/vList4#3"/>
    <dgm:cxn modelId="{3FAF33D2-F64B-4664-B5F9-F6B9EAF19BEE}" type="presOf" srcId="{CE4D4A29-61A2-4E46-A120-C9FA47C47FF7}" destId="{4ED2D615-A5B0-4E68-8368-1D6A24C6E422}" srcOrd="1" destOrd="4" presId="urn:microsoft.com/office/officeart/2005/8/layout/vList4#3"/>
    <dgm:cxn modelId="{8DB3546E-00FE-499C-AC6F-61CFAC04E248}" type="presOf" srcId="{5155E72D-6178-40FE-9240-4381B5583A57}" destId="{620ED3C5-0137-4805-9600-C99452C83948}" srcOrd="1" destOrd="1" presId="urn:microsoft.com/office/officeart/2005/8/layout/vList4#3"/>
    <dgm:cxn modelId="{820F8260-9D9D-43E1-9E6D-E0FDA47A6760}" type="presOf" srcId="{5D388155-B5EE-4133-BB54-0D836447EADB}" destId="{217EB9E7-7A76-49B6-9C9F-EF33B821EF37}" srcOrd="1" destOrd="1" presId="urn:microsoft.com/office/officeart/2005/8/layout/vList4#3"/>
    <dgm:cxn modelId="{1270E1DE-E9C9-42BC-A1E4-A32E035304C7}" type="presOf" srcId="{95009454-BCF4-483F-BF34-46D3B770C3A4}" destId="{2A3FA26C-DB4B-4DF5-9692-4C0F456913D2}" srcOrd="0" destOrd="1" presId="urn:microsoft.com/office/officeart/2005/8/layout/vList4#3"/>
    <dgm:cxn modelId="{77A3E6D3-597A-47BE-8F74-AA0EBFDEBCE6}" type="presOf" srcId="{805D1C5C-2069-4A37-8E44-7E553447F89F}" destId="{2A3FA26C-DB4B-4DF5-9692-4C0F456913D2}" srcOrd="0" destOrd="2" presId="urn:microsoft.com/office/officeart/2005/8/layout/vList4#3"/>
    <dgm:cxn modelId="{F9673F17-0A72-4608-B25B-2C20ADC83B8E}" type="presOf" srcId="{5155E72D-6178-40FE-9240-4381B5583A57}" destId="{CE6CB6FA-AFBF-4DD1-8507-46B8CD6EA720}" srcOrd="0" destOrd="1" presId="urn:microsoft.com/office/officeart/2005/8/layout/vList4#3"/>
    <dgm:cxn modelId="{1E09BABA-48CF-40D5-8495-790F85E333C0}" type="presParOf" srcId="{A3D1B97C-080E-4C7A-BE1E-9873C598F149}" destId="{90DE70A7-6AF3-4880-A96A-64C3C8714081}" srcOrd="0" destOrd="0" presId="urn:microsoft.com/office/officeart/2005/8/layout/vList4#3"/>
    <dgm:cxn modelId="{C319497C-F4E2-4CBD-8ABE-5D934CC3CF2F}" type="presParOf" srcId="{90DE70A7-6AF3-4880-A96A-64C3C8714081}" destId="{CE6CB6FA-AFBF-4DD1-8507-46B8CD6EA720}" srcOrd="0" destOrd="0" presId="urn:microsoft.com/office/officeart/2005/8/layout/vList4#3"/>
    <dgm:cxn modelId="{B946001C-F77F-4D2F-900E-4B548796B62E}" type="presParOf" srcId="{90DE70A7-6AF3-4880-A96A-64C3C8714081}" destId="{A176AC63-6047-443B-ADF0-3D6E89F723CE}" srcOrd="1" destOrd="0" presId="urn:microsoft.com/office/officeart/2005/8/layout/vList4#3"/>
    <dgm:cxn modelId="{E8C959BE-0C1C-4CE8-BE37-D4B06921AFDD}" type="presParOf" srcId="{90DE70A7-6AF3-4880-A96A-64C3C8714081}" destId="{620ED3C5-0137-4805-9600-C99452C83948}" srcOrd="2" destOrd="0" presId="urn:microsoft.com/office/officeart/2005/8/layout/vList4#3"/>
    <dgm:cxn modelId="{26D6ED89-1B9D-4E32-A639-A95F3107AB9F}" type="presParOf" srcId="{A3D1B97C-080E-4C7A-BE1E-9873C598F149}" destId="{FB0308AB-56A8-44FC-B8D2-D2D634C0DA89}" srcOrd="1" destOrd="0" presId="urn:microsoft.com/office/officeart/2005/8/layout/vList4#3"/>
    <dgm:cxn modelId="{5BE44A19-76DE-4475-B562-CC0DD8FD85D4}" type="presParOf" srcId="{A3D1B97C-080E-4C7A-BE1E-9873C598F149}" destId="{12CEBEB6-CB54-49F6-AB81-DAA7B3510FEB}" srcOrd="2" destOrd="0" presId="urn:microsoft.com/office/officeart/2005/8/layout/vList4#3"/>
    <dgm:cxn modelId="{70BB399D-6B5A-403D-857B-4E76533AC800}" type="presParOf" srcId="{12CEBEB6-CB54-49F6-AB81-DAA7B3510FEB}" destId="{FF198BD6-621B-425E-8F7A-533DB42D7033}" srcOrd="0" destOrd="0" presId="urn:microsoft.com/office/officeart/2005/8/layout/vList4#3"/>
    <dgm:cxn modelId="{7B122067-A2E9-42F8-ABF7-CADCEFFD620B}" type="presParOf" srcId="{12CEBEB6-CB54-49F6-AB81-DAA7B3510FEB}" destId="{5265D37B-562B-4845-AB97-78C7F29F1A79}" srcOrd="1" destOrd="0" presId="urn:microsoft.com/office/officeart/2005/8/layout/vList4#3"/>
    <dgm:cxn modelId="{9D91E0B6-C8CB-439C-A2EC-5041F0B04443}" type="presParOf" srcId="{12CEBEB6-CB54-49F6-AB81-DAA7B3510FEB}" destId="{962069A5-1E1F-4AE2-957D-CCF8D7E30EC3}" srcOrd="2" destOrd="0" presId="urn:microsoft.com/office/officeart/2005/8/layout/vList4#3"/>
    <dgm:cxn modelId="{D1431E28-38A9-48D4-BAD9-C014C3E7E1E5}" type="presParOf" srcId="{A3D1B97C-080E-4C7A-BE1E-9873C598F149}" destId="{4E117B96-412A-4A51-BB88-860336789CFD}" srcOrd="3" destOrd="0" presId="urn:microsoft.com/office/officeart/2005/8/layout/vList4#3"/>
    <dgm:cxn modelId="{B333E10B-AF0D-488B-9911-DF6165E20D0F}" type="presParOf" srcId="{A3D1B97C-080E-4C7A-BE1E-9873C598F149}" destId="{FD439CBF-89F8-4AA1-ABA0-99F29014FDE4}" srcOrd="4" destOrd="0" presId="urn:microsoft.com/office/officeart/2005/8/layout/vList4#3"/>
    <dgm:cxn modelId="{5CB92F48-F4D8-4557-B793-0D6D0E8D273A}" type="presParOf" srcId="{FD439CBF-89F8-4AA1-ABA0-99F29014FDE4}" destId="{2A3FA26C-DB4B-4DF5-9692-4C0F456913D2}" srcOrd="0" destOrd="0" presId="urn:microsoft.com/office/officeart/2005/8/layout/vList4#3"/>
    <dgm:cxn modelId="{5D262DEA-D3F8-4045-B7B8-1C9681C76E5D}" type="presParOf" srcId="{FD439CBF-89F8-4AA1-ABA0-99F29014FDE4}" destId="{FCA4F4DF-58A7-4D29-8178-550DC6AE980F}" srcOrd="1" destOrd="0" presId="urn:microsoft.com/office/officeart/2005/8/layout/vList4#3"/>
    <dgm:cxn modelId="{4672D781-2C17-4346-8035-A78E4C00FA6D}" type="presParOf" srcId="{FD439CBF-89F8-4AA1-ABA0-99F29014FDE4}" destId="{4ED2D615-A5B0-4E68-8368-1D6A24C6E422}" srcOrd="2" destOrd="0" presId="urn:microsoft.com/office/officeart/2005/8/layout/vList4#3"/>
    <dgm:cxn modelId="{78BDDC58-751C-4B9C-9682-CB5C7D7F3374}" type="presParOf" srcId="{A3D1B97C-080E-4C7A-BE1E-9873C598F149}" destId="{6D41C055-B322-4895-AAF3-AB69D4FA39EA}" srcOrd="5" destOrd="0" presId="urn:microsoft.com/office/officeart/2005/8/layout/vList4#3"/>
    <dgm:cxn modelId="{1578A9C8-D53B-4BFD-AF40-B05A3D16506F}" type="presParOf" srcId="{A3D1B97C-080E-4C7A-BE1E-9873C598F149}" destId="{7D479894-4C8E-498D-906A-60148A306403}" srcOrd="6" destOrd="0" presId="urn:microsoft.com/office/officeart/2005/8/layout/vList4#3"/>
    <dgm:cxn modelId="{FF17A5A1-3EAC-4FD8-A130-4C224CBD67A5}" type="presParOf" srcId="{7D479894-4C8E-498D-906A-60148A306403}" destId="{F51D566A-C0E9-4579-9414-32319B20AF29}" srcOrd="0" destOrd="0" presId="urn:microsoft.com/office/officeart/2005/8/layout/vList4#3"/>
    <dgm:cxn modelId="{97FC4DC1-8A59-4968-94C3-CC0457017D4C}" type="presParOf" srcId="{7D479894-4C8E-498D-906A-60148A306403}" destId="{EAF44F5C-C44F-49B8-AAA4-F514B7C9114A}" srcOrd="1" destOrd="0" presId="urn:microsoft.com/office/officeart/2005/8/layout/vList4#3"/>
    <dgm:cxn modelId="{8B0B2EDA-5D90-4DCA-86D8-1DE66B9714EA}" type="presParOf" srcId="{7D479894-4C8E-498D-906A-60148A306403}" destId="{1F95777A-6727-484C-B71E-A0A1B45CDF45}" srcOrd="2" destOrd="0" presId="urn:microsoft.com/office/officeart/2005/8/layout/vList4#3"/>
    <dgm:cxn modelId="{B7B2EEE7-3916-43FF-8B8C-7F71FE1FF1F4}" type="presParOf" srcId="{A3D1B97C-080E-4C7A-BE1E-9873C598F149}" destId="{FD8DA830-BDCF-418C-AC47-66708624426B}" srcOrd="7" destOrd="0" presId="urn:microsoft.com/office/officeart/2005/8/layout/vList4#3"/>
    <dgm:cxn modelId="{1F77DC5F-C89E-4F8C-9851-4A67F18824F1}" type="presParOf" srcId="{A3D1B97C-080E-4C7A-BE1E-9873C598F149}" destId="{5DF15DE9-A345-41DC-81B2-971FFB0F2049}" srcOrd="8" destOrd="0" presId="urn:microsoft.com/office/officeart/2005/8/layout/vList4#3"/>
    <dgm:cxn modelId="{1AC24E6C-FA0F-4DBA-AF9C-8E5584E7EC5D}" type="presParOf" srcId="{5DF15DE9-A345-41DC-81B2-971FFB0F2049}" destId="{DCA0D234-DF1E-4675-AC13-9E31E49BD1C0}" srcOrd="0" destOrd="0" presId="urn:microsoft.com/office/officeart/2005/8/layout/vList4#3"/>
    <dgm:cxn modelId="{2DABB946-BEAC-4FDB-B606-4C62155B7152}" type="presParOf" srcId="{5DF15DE9-A345-41DC-81B2-971FFB0F2049}" destId="{0348FEEA-7F40-4221-9FA8-CA269758ECDE}" srcOrd="1" destOrd="0" presId="urn:microsoft.com/office/officeart/2005/8/layout/vList4#3"/>
    <dgm:cxn modelId="{3A1F7878-A7D7-4BDC-8001-FAA571DFFB1C}" type="presParOf" srcId="{5DF15DE9-A345-41DC-81B2-971FFB0F2049}" destId="{217EB9E7-7A76-49B6-9C9F-EF33B821EF37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D694A3-F69C-41E6-B4A6-48F75821714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AA30161-7106-4E14-B40B-88CFB32232B0}">
      <dgm:prSet phldrT="[Text]" custT="1"/>
      <dgm:spPr>
        <a:solidFill>
          <a:schemeClr val="accent1">
            <a:hueOff val="0"/>
            <a:satOff val="0"/>
            <a:lumOff val="0"/>
          </a:schemeClr>
        </a:solidFill>
      </dgm:spPr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1. Která z následujících charakteristik nejlépe vystihuje podstatu romantismu?</a:t>
          </a:r>
          <a:endParaRPr lang="cs-CZ" sz="2400" dirty="0"/>
        </a:p>
      </dgm:t>
    </dgm:pt>
    <dgm:pt modelId="{6FD5FA1D-85F1-4F6F-9A08-2D3ADD145F26}" type="parTrans" cxnId="{8CC20B1B-9343-473D-9F13-88C90EDA85EB}">
      <dgm:prSet/>
      <dgm:spPr/>
      <dgm:t>
        <a:bodyPr/>
        <a:lstStyle/>
        <a:p>
          <a:endParaRPr lang="cs-CZ"/>
        </a:p>
      </dgm:t>
    </dgm:pt>
    <dgm:pt modelId="{3B3B9E01-BA3F-489E-B433-5BDF654C9251}" type="sibTrans" cxnId="{8CC20B1B-9343-473D-9F13-88C90EDA85EB}">
      <dgm:prSet/>
      <dgm:spPr/>
      <dgm:t>
        <a:bodyPr/>
        <a:lstStyle/>
        <a:p>
          <a:endParaRPr lang="cs-CZ"/>
        </a:p>
      </dgm:t>
    </dgm:pt>
    <dgm:pt modelId="{33C13E58-1883-419C-878C-AA8F28B35244}">
      <dgm:prSet phldrT="[Text]" custT="1"/>
      <dgm:spPr/>
      <dgm:t>
        <a:bodyPr anchor="ctr" anchorCtr="1"/>
        <a:lstStyle/>
        <a:p>
          <a:pPr algn="l"/>
          <a:r>
            <a:rPr lang="cs-CZ" sz="2400" dirty="0" smtClean="0">
              <a:latin typeface="Calibri" pitchFamily="34" charset="0"/>
              <a:cs typeface="Calibri" pitchFamily="34" charset="0"/>
            </a:rPr>
            <a:t>a) jednoduchost, pravidelnost, přehledná forma</a:t>
          </a:r>
          <a:endParaRPr lang="cs-CZ" sz="2400" dirty="0"/>
        </a:p>
      </dgm:t>
    </dgm:pt>
    <dgm:pt modelId="{A7C3AC51-B14F-42C6-84A5-D251DF27F42C}" type="parTrans" cxnId="{CB8BC455-310B-4D3B-BF6A-DFDBC8736957}">
      <dgm:prSet/>
      <dgm:spPr/>
      <dgm:t>
        <a:bodyPr/>
        <a:lstStyle/>
        <a:p>
          <a:endParaRPr lang="cs-CZ"/>
        </a:p>
      </dgm:t>
    </dgm:pt>
    <dgm:pt modelId="{682D0F29-A99B-498C-8531-CBF1BC8BE3C2}" type="sibTrans" cxnId="{CB8BC455-310B-4D3B-BF6A-DFDBC8736957}">
      <dgm:prSet/>
      <dgm:spPr/>
      <dgm:t>
        <a:bodyPr/>
        <a:lstStyle/>
        <a:p>
          <a:endParaRPr lang="cs-CZ"/>
        </a:p>
      </dgm:t>
    </dgm:pt>
    <dgm:pt modelId="{3EF14440-56BC-4D03-8869-233049612B23}">
      <dgm:prSet phldrT="[Text]" custT="1"/>
      <dgm:spPr/>
      <dgm:t>
        <a:bodyPr anchor="ctr" anchorCtr="1"/>
        <a:lstStyle/>
        <a:p>
          <a:pPr algn="l"/>
          <a:r>
            <a:rPr lang="cs-CZ" sz="2400" dirty="0" smtClean="0">
              <a:latin typeface="Calibri" pitchFamily="34" charset="0"/>
              <a:cs typeface="Calibri" pitchFamily="34" charset="0"/>
            </a:rPr>
            <a:t>b) ohromující rozměry, složitá výstavba díla,   velkolepost, zdobnost, princip  kontrastu   v uplatnění vyjadřovacích prostředků, náboženský ráz tvorby</a:t>
          </a:r>
          <a:endParaRPr lang="cs-CZ" sz="2400" dirty="0"/>
        </a:p>
      </dgm:t>
    </dgm:pt>
    <dgm:pt modelId="{2929509C-A200-4D39-BF99-17C0916481AC}" type="parTrans" cxnId="{B7684971-1E31-48D1-B71C-A5AF834D3E87}">
      <dgm:prSet/>
      <dgm:spPr/>
      <dgm:t>
        <a:bodyPr/>
        <a:lstStyle/>
        <a:p>
          <a:endParaRPr lang="cs-CZ"/>
        </a:p>
      </dgm:t>
    </dgm:pt>
    <dgm:pt modelId="{E1356A7C-1778-4C47-AC3C-A1765C3D472E}" type="sibTrans" cxnId="{B7684971-1E31-48D1-B71C-A5AF834D3E87}">
      <dgm:prSet/>
      <dgm:spPr/>
      <dgm:t>
        <a:bodyPr/>
        <a:lstStyle/>
        <a:p>
          <a:endParaRPr lang="cs-CZ"/>
        </a:p>
      </dgm:t>
    </dgm:pt>
    <dgm:pt modelId="{5E105CCF-0036-41A4-A0B7-672133577D73}">
      <dgm:prSet phldrT="[Text]" custT="1"/>
      <dgm:spPr/>
      <dgm:t>
        <a:bodyPr/>
        <a:lstStyle/>
        <a:p>
          <a:pPr algn="ctr"/>
          <a:r>
            <a:rPr lang="cs-CZ" sz="2400" dirty="0" smtClean="0">
              <a:latin typeface="Calibri" pitchFamily="34" charset="0"/>
              <a:cs typeface="Calibri" pitchFamily="34" charset="0"/>
            </a:rPr>
            <a:t>2. Jedním  z charakteristických rysů romantické hudby je </a:t>
          </a:r>
          <a:endParaRPr lang="cs-CZ" sz="2400" dirty="0"/>
        </a:p>
      </dgm:t>
    </dgm:pt>
    <dgm:pt modelId="{7D625601-50F0-4919-BC2A-E6FCDCCD50A4}" type="parTrans" cxnId="{C2898E29-CFFD-4375-8D93-905C192BC627}">
      <dgm:prSet/>
      <dgm:spPr/>
      <dgm:t>
        <a:bodyPr/>
        <a:lstStyle/>
        <a:p>
          <a:endParaRPr lang="cs-CZ"/>
        </a:p>
      </dgm:t>
    </dgm:pt>
    <dgm:pt modelId="{5D0D8C93-775E-4C87-B5D8-500D47136D2D}" type="sibTrans" cxnId="{C2898E29-CFFD-4375-8D93-905C192BC627}">
      <dgm:prSet/>
      <dgm:spPr/>
      <dgm:t>
        <a:bodyPr/>
        <a:lstStyle/>
        <a:p>
          <a:endParaRPr lang="cs-CZ"/>
        </a:p>
      </dgm:t>
    </dgm:pt>
    <dgm:pt modelId="{4B70C91F-A5A4-49EF-A4CF-0A1A23CB5B57}">
      <dgm:prSet phldrT="[Text]"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ústup polyfonní techniky</a:t>
          </a:r>
          <a:endParaRPr lang="cs-CZ" sz="2400" dirty="0"/>
        </a:p>
      </dgm:t>
    </dgm:pt>
    <dgm:pt modelId="{36CA0D7A-D4B1-4A66-B368-010A5F736DC2}" type="parTrans" cxnId="{B9A184AB-302F-4FE2-BF97-458DBA9AB171}">
      <dgm:prSet/>
      <dgm:spPr/>
      <dgm:t>
        <a:bodyPr/>
        <a:lstStyle/>
        <a:p>
          <a:endParaRPr lang="cs-CZ"/>
        </a:p>
      </dgm:t>
    </dgm:pt>
    <dgm:pt modelId="{DFC9FEA8-3B79-4554-924E-B5C3F75CB91A}" type="sibTrans" cxnId="{B9A184AB-302F-4FE2-BF97-458DBA9AB171}">
      <dgm:prSet/>
      <dgm:spPr/>
      <dgm:t>
        <a:bodyPr/>
        <a:lstStyle/>
        <a:p>
          <a:endParaRPr lang="cs-CZ"/>
        </a:p>
      </dgm:t>
    </dgm:pt>
    <dgm:pt modelId="{1E5A2FDB-B18E-41DD-862F-076677817D89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3. Představitelem romantické hudby není</a:t>
          </a:r>
          <a:endParaRPr lang="cs-CZ" sz="2400" dirty="0"/>
        </a:p>
      </dgm:t>
    </dgm:pt>
    <dgm:pt modelId="{47155866-C426-41C0-AD1C-CFF535B4E135}" type="parTrans" cxnId="{B60FE124-BE20-4C16-A554-F94D48389424}">
      <dgm:prSet/>
      <dgm:spPr/>
      <dgm:t>
        <a:bodyPr/>
        <a:lstStyle/>
        <a:p>
          <a:endParaRPr lang="cs-CZ"/>
        </a:p>
      </dgm:t>
    </dgm:pt>
    <dgm:pt modelId="{A5D96007-4D37-40D2-8535-D82A54C5F9A0}" type="sibTrans" cxnId="{B60FE124-BE20-4C16-A554-F94D48389424}">
      <dgm:prSet/>
      <dgm:spPr/>
      <dgm:t>
        <a:bodyPr/>
        <a:lstStyle/>
        <a:p>
          <a:endParaRPr lang="cs-CZ"/>
        </a:p>
      </dgm:t>
    </dgm:pt>
    <dgm:pt modelId="{89F988F5-C557-4750-9E33-C271FF2F824D}">
      <dgm:prSet phldrT="[Text]" custT="1"/>
      <dgm:spPr>
        <a:gradFill rotWithShape="0"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 anchor="t" anchorCtr="1"/>
        <a:lstStyle/>
        <a:p>
          <a:r>
            <a:rPr lang="cs-CZ" sz="2200" dirty="0" smtClean="0">
              <a:latin typeface="Calibri" pitchFamily="34" charset="0"/>
              <a:cs typeface="Calibri" pitchFamily="34" charset="0"/>
            </a:rPr>
            <a:t>a</a:t>
          </a:r>
          <a:r>
            <a:rPr lang="cs-CZ" sz="2400" dirty="0" smtClean="0">
              <a:latin typeface="Calibri" pitchFamily="34" charset="0"/>
              <a:cs typeface="Calibri" pitchFamily="34" charset="0"/>
            </a:rPr>
            <a:t>) Felix </a:t>
          </a:r>
          <a:r>
            <a:rPr lang="cs-CZ" sz="2400" dirty="0" err="1" smtClean="0">
              <a:latin typeface="Calibri" pitchFamily="34" charset="0"/>
              <a:cs typeface="Calibri" pitchFamily="34" charset="0"/>
            </a:rPr>
            <a:t>Mendelssohn</a:t>
          </a:r>
          <a:r>
            <a:rPr lang="cs-CZ" sz="2400" dirty="0" smtClean="0">
              <a:latin typeface="Calibri" pitchFamily="34" charset="0"/>
              <a:cs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  <a:cs typeface="Calibri" pitchFamily="34" charset="0"/>
            </a:rPr>
            <a:t>Bartholdy</a:t>
          </a:r>
          <a:endParaRPr lang="cs-CZ" sz="2400" dirty="0"/>
        </a:p>
      </dgm:t>
    </dgm:pt>
    <dgm:pt modelId="{96A08938-4298-4B59-B80B-3CD5D1F01D29}" type="parTrans" cxnId="{8EE32FF9-EA54-4C02-B2C9-210E79081148}">
      <dgm:prSet/>
      <dgm:spPr/>
      <dgm:t>
        <a:bodyPr/>
        <a:lstStyle/>
        <a:p>
          <a:endParaRPr lang="cs-CZ"/>
        </a:p>
      </dgm:t>
    </dgm:pt>
    <dgm:pt modelId="{2A90BAF3-3AF4-43AE-9B6B-DBEB1ED178DB}" type="sibTrans" cxnId="{8EE32FF9-EA54-4C02-B2C9-210E79081148}">
      <dgm:prSet/>
      <dgm:spPr/>
      <dgm:t>
        <a:bodyPr/>
        <a:lstStyle/>
        <a:p>
          <a:endParaRPr lang="cs-CZ"/>
        </a:p>
      </dgm:t>
    </dgm:pt>
    <dgm:pt modelId="{12628E5D-80ED-4A21-B1EB-F592C0634670}">
      <dgm:prSet custT="1"/>
      <dgm:spPr/>
      <dgm:t>
        <a:bodyPr anchor="ctr" anchorCtr="1"/>
        <a:lstStyle/>
        <a:p>
          <a:pPr algn="l"/>
          <a:r>
            <a:rPr lang="cs-CZ" sz="2400" dirty="0" smtClean="0">
              <a:latin typeface="Calibri" pitchFamily="34" charset="0"/>
              <a:cs typeface="Calibri" pitchFamily="34" charset="0"/>
            </a:rPr>
            <a:t>c) uvolněnost vyjadřovacích prostředků, citovost výrazu, zobrazování lidských prožitků, představ a snů, obdiv k historii, okouzlení přírodou, inspirace LP</a:t>
          </a:r>
        </a:p>
      </dgm:t>
    </dgm:pt>
    <dgm:pt modelId="{35D7B9F4-9190-4CC2-99B0-21E9CF72CE5D}" type="parTrans" cxnId="{099AFBB6-0394-4307-9B38-B5EA2F08AA97}">
      <dgm:prSet/>
      <dgm:spPr/>
      <dgm:t>
        <a:bodyPr/>
        <a:lstStyle/>
        <a:p>
          <a:endParaRPr lang="cs-CZ"/>
        </a:p>
      </dgm:t>
    </dgm:pt>
    <dgm:pt modelId="{8E633FC6-9BBB-41FC-9305-90840E1ABE72}" type="sibTrans" cxnId="{099AFBB6-0394-4307-9B38-B5EA2F08AA97}">
      <dgm:prSet/>
      <dgm:spPr/>
      <dgm:t>
        <a:bodyPr/>
        <a:lstStyle/>
        <a:p>
          <a:endParaRPr lang="cs-CZ"/>
        </a:p>
      </dgm:t>
    </dgm:pt>
    <dgm:pt modelId="{3A73D71F-0296-4FCB-913E-D4CB6B0DC8F9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uplatnění generálbasu</a:t>
          </a:r>
        </a:p>
      </dgm:t>
    </dgm:pt>
    <dgm:pt modelId="{E62C54CB-AF06-4FD3-B921-F347B7230FD1}" type="parTrans" cxnId="{3B16862C-B931-4C01-B144-9A2EC8770C10}">
      <dgm:prSet/>
      <dgm:spPr/>
      <dgm:t>
        <a:bodyPr/>
        <a:lstStyle/>
        <a:p>
          <a:endParaRPr lang="cs-CZ"/>
        </a:p>
      </dgm:t>
    </dgm:pt>
    <dgm:pt modelId="{B645AE77-5C14-4AFB-A3B3-23F9D720DF7D}" type="sibTrans" cxnId="{3B16862C-B931-4C01-B144-9A2EC8770C10}">
      <dgm:prSet/>
      <dgm:spPr/>
      <dgm:t>
        <a:bodyPr/>
        <a:lstStyle/>
        <a:p>
          <a:endParaRPr lang="cs-CZ"/>
        </a:p>
      </dgm:t>
    </dgm:pt>
    <dgm:pt modelId="{26DC0FA3-EF5C-41D8-923F-931F412307CA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obliba programních skladeb</a:t>
          </a:r>
          <a:endParaRPr lang="cs-CZ" sz="2400" dirty="0"/>
        </a:p>
      </dgm:t>
    </dgm:pt>
    <dgm:pt modelId="{E1EF15C9-3979-44C9-9E99-BEA28CA56100}" type="parTrans" cxnId="{E1DCFB5A-D44E-4B15-9DC3-523F1A07EA86}">
      <dgm:prSet/>
      <dgm:spPr/>
      <dgm:t>
        <a:bodyPr/>
        <a:lstStyle/>
        <a:p>
          <a:endParaRPr lang="cs-CZ"/>
        </a:p>
      </dgm:t>
    </dgm:pt>
    <dgm:pt modelId="{E9780D54-2014-4498-9AFF-CBD5A51E47B6}" type="sibTrans" cxnId="{E1DCFB5A-D44E-4B15-9DC3-523F1A07EA86}">
      <dgm:prSet/>
      <dgm:spPr/>
      <dgm:t>
        <a:bodyPr/>
        <a:lstStyle/>
        <a:p>
          <a:endParaRPr lang="cs-CZ"/>
        </a:p>
      </dgm:t>
    </dgm:pt>
    <dgm:pt modelId="{C84F8709-6344-4317-8E2E-A1B771814E5F}">
      <dgm:prSet custT="1"/>
      <dgm:spPr>
        <a:gradFill rotWithShape="0"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</a:t>
          </a:r>
          <a:r>
            <a:rPr lang="cs-CZ" sz="2400" dirty="0" err="1" smtClean="0">
              <a:latin typeface="Calibri" pitchFamily="34" charset="0"/>
              <a:cs typeface="Calibri" pitchFamily="34" charset="0"/>
            </a:rPr>
            <a:t>Georg</a:t>
          </a:r>
          <a:r>
            <a:rPr lang="cs-CZ" sz="2400" dirty="0" smtClean="0">
              <a:latin typeface="Calibri" pitchFamily="34" charset="0"/>
              <a:cs typeface="Calibri" pitchFamily="34" charset="0"/>
            </a:rPr>
            <a:t> Friedrich Händel</a:t>
          </a:r>
        </a:p>
      </dgm:t>
    </dgm:pt>
    <dgm:pt modelId="{62E48706-23AF-4288-9A60-0F93A80ED6F7}" type="parTrans" cxnId="{7AE0884F-5368-4710-BB29-A1419C84720E}">
      <dgm:prSet/>
      <dgm:spPr/>
      <dgm:t>
        <a:bodyPr/>
        <a:lstStyle/>
        <a:p>
          <a:endParaRPr lang="cs-CZ"/>
        </a:p>
      </dgm:t>
    </dgm:pt>
    <dgm:pt modelId="{42B9DFF8-7DDE-4DA4-9165-C4E02823D9E7}" type="sibTrans" cxnId="{7AE0884F-5368-4710-BB29-A1419C84720E}">
      <dgm:prSet/>
      <dgm:spPr/>
      <dgm:t>
        <a:bodyPr/>
        <a:lstStyle/>
        <a:p>
          <a:endParaRPr lang="cs-CZ"/>
        </a:p>
      </dgm:t>
    </dgm:pt>
    <dgm:pt modelId="{1CC509E7-5683-4765-BB9F-E6EB8F1D78A0}">
      <dgm:prSet custT="1"/>
      <dgm:spPr>
        <a:gradFill rotWithShape="0"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</a:t>
          </a:r>
          <a:r>
            <a:rPr lang="cs-CZ" sz="2400" dirty="0" err="1" smtClean="0">
              <a:latin typeface="Calibri" pitchFamily="34" charset="0"/>
              <a:cs typeface="Calibri" pitchFamily="34" charset="0"/>
            </a:rPr>
            <a:t>Fryderyk</a:t>
          </a:r>
          <a:r>
            <a:rPr lang="cs-CZ" sz="2400" dirty="0" smtClean="0">
              <a:latin typeface="Calibri" pitchFamily="34" charset="0"/>
              <a:cs typeface="Calibri" pitchFamily="34" charset="0"/>
            </a:rPr>
            <a:t> Chopin</a:t>
          </a:r>
        </a:p>
      </dgm:t>
    </dgm:pt>
    <dgm:pt modelId="{007C5D14-379A-42F9-8F9D-6542C69F7D5F}" type="parTrans" cxnId="{344E0F29-C78B-4BFF-A1C8-33518BEBFD20}">
      <dgm:prSet/>
      <dgm:spPr/>
      <dgm:t>
        <a:bodyPr/>
        <a:lstStyle/>
        <a:p>
          <a:endParaRPr lang="cs-CZ"/>
        </a:p>
      </dgm:t>
    </dgm:pt>
    <dgm:pt modelId="{AA8607A8-91E8-4B2B-9FA1-D55706049EC5}" type="sibTrans" cxnId="{344E0F29-C78B-4BFF-A1C8-33518BEBFD20}">
      <dgm:prSet/>
      <dgm:spPr/>
      <dgm:t>
        <a:bodyPr/>
        <a:lstStyle/>
        <a:p>
          <a:endParaRPr lang="cs-CZ"/>
        </a:p>
      </dgm:t>
    </dgm:pt>
    <dgm:pt modelId="{09DAFCCD-4354-419F-AD44-41E800189147}" type="pres">
      <dgm:prSet presAssocID="{9CD694A3-F69C-41E6-B4A6-48F75821714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245BAAC-AFE8-4D77-A411-9E8410A9A9E3}" type="pres">
      <dgm:prSet presAssocID="{7AA30161-7106-4E14-B40B-88CFB32232B0}" presName="linNode" presStyleCnt="0"/>
      <dgm:spPr/>
    </dgm:pt>
    <dgm:pt modelId="{4B5BC1F8-279E-410A-B16E-ADB5D40D1440}" type="pres">
      <dgm:prSet presAssocID="{7AA30161-7106-4E14-B40B-88CFB32232B0}" presName="parentText" presStyleLbl="node1" presStyleIdx="0" presStyleCnt="3" custScaleX="8664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96EC26-1009-4ECF-93C6-06B4ECF5CAC2}" type="pres">
      <dgm:prSet presAssocID="{7AA30161-7106-4E14-B40B-88CFB32232B0}" presName="descendantText" presStyleLbl="alignAccFollowNode1" presStyleIdx="0" presStyleCnt="3" custScaleX="148736" custScaleY="1197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2544B-3B4F-4CFC-97BD-1B0007121C63}" type="pres">
      <dgm:prSet presAssocID="{3B3B9E01-BA3F-489E-B433-5BDF654C9251}" presName="sp" presStyleCnt="0"/>
      <dgm:spPr/>
    </dgm:pt>
    <dgm:pt modelId="{AC788A2F-D986-4F2A-93F5-0307F3AF88DC}" type="pres">
      <dgm:prSet presAssocID="{5E105CCF-0036-41A4-A0B7-672133577D73}" presName="linNode" presStyleCnt="0"/>
      <dgm:spPr/>
    </dgm:pt>
    <dgm:pt modelId="{161B3F50-0622-4626-B4C2-A1171550E0A2}" type="pres">
      <dgm:prSet presAssocID="{5E105CCF-0036-41A4-A0B7-672133577D73}" presName="parentText" presStyleLbl="node1" presStyleIdx="1" presStyleCnt="3" custScaleY="5414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748604-C5B2-4B35-8DF8-5A4D7EDC8D9A}" type="pres">
      <dgm:prSet presAssocID="{5E105CCF-0036-41A4-A0B7-672133577D73}" presName="descendantText" presStyleLbl="alignAccFollowNode1" presStyleIdx="1" presStyleCnt="3" custScaleY="462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1BE959-2975-47D8-829C-742494043690}" type="pres">
      <dgm:prSet presAssocID="{5D0D8C93-775E-4C87-B5D8-500D47136D2D}" presName="sp" presStyleCnt="0"/>
      <dgm:spPr/>
    </dgm:pt>
    <dgm:pt modelId="{818DD161-2FA6-4913-A2ED-C21823B1D492}" type="pres">
      <dgm:prSet presAssocID="{1E5A2FDB-B18E-41DD-862F-076677817D89}" presName="linNode" presStyleCnt="0"/>
      <dgm:spPr/>
    </dgm:pt>
    <dgm:pt modelId="{9DA84B8F-ABDA-4CB5-9825-4EF370579D43}" type="pres">
      <dgm:prSet presAssocID="{1E5A2FDB-B18E-41DD-862F-076677817D89}" presName="parentText" presStyleLbl="node1" presStyleIdx="2" presStyleCnt="3" custScaleY="4024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307962-5132-4C90-9BBD-D5FE7F573D08}" type="pres">
      <dgm:prSet presAssocID="{1E5A2FDB-B18E-41DD-862F-076677817D89}" presName="descendantText" presStyleLbl="alignAccFollowNode1" presStyleIdx="2" presStyleCnt="3" custScaleY="4826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6D2E68D-9D01-4582-9B82-1FB9F3526B39}" type="presOf" srcId="{5E105CCF-0036-41A4-A0B7-672133577D73}" destId="{161B3F50-0622-4626-B4C2-A1171550E0A2}" srcOrd="0" destOrd="0" presId="urn:microsoft.com/office/officeart/2005/8/layout/vList5"/>
    <dgm:cxn modelId="{7AE0884F-5368-4710-BB29-A1419C84720E}" srcId="{1E5A2FDB-B18E-41DD-862F-076677817D89}" destId="{C84F8709-6344-4317-8E2E-A1B771814E5F}" srcOrd="1" destOrd="0" parTransId="{62E48706-23AF-4288-9A60-0F93A80ED6F7}" sibTransId="{42B9DFF8-7DDE-4DA4-9165-C4E02823D9E7}"/>
    <dgm:cxn modelId="{3539DE0A-F21B-4025-96D6-5CAD2E5ABC83}" type="presOf" srcId="{7AA30161-7106-4E14-B40B-88CFB32232B0}" destId="{4B5BC1F8-279E-410A-B16E-ADB5D40D1440}" srcOrd="0" destOrd="0" presId="urn:microsoft.com/office/officeart/2005/8/layout/vList5"/>
    <dgm:cxn modelId="{CB8BC455-310B-4D3B-BF6A-DFDBC8736957}" srcId="{7AA30161-7106-4E14-B40B-88CFB32232B0}" destId="{33C13E58-1883-419C-878C-AA8F28B35244}" srcOrd="0" destOrd="0" parTransId="{A7C3AC51-B14F-42C6-84A5-D251DF27F42C}" sibTransId="{682D0F29-A99B-498C-8531-CBF1BC8BE3C2}"/>
    <dgm:cxn modelId="{6D5D4082-FE2F-459E-B282-329B89213012}" type="presOf" srcId="{1CC509E7-5683-4765-BB9F-E6EB8F1D78A0}" destId="{39307962-5132-4C90-9BBD-D5FE7F573D08}" srcOrd="0" destOrd="2" presId="urn:microsoft.com/office/officeart/2005/8/layout/vList5"/>
    <dgm:cxn modelId="{8CC20B1B-9343-473D-9F13-88C90EDA85EB}" srcId="{9CD694A3-F69C-41E6-B4A6-48F75821714A}" destId="{7AA30161-7106-4E14-B40B-88CFB32232B0}" srcOrd="0" destOrd="0" parTransId="{6FD5FA1D-85F1-4F6F-9A08-2D3ADD145F26}" sibTransId="{3B3B9E01-BA3F-489E-B433-5BDF654C9251}"/>
    <dgm:cxn modelId="{DFECEF33-88A9-40A9-B0C1-7EB6B05E4806}" type="presOf" srcId="{33C13E58-1883-419C-878C-AA8F28B35244}" destId="{8896EC26-1009-4ECF-93C6-06B4ECF5CAC2}" srcOrd="0" destOrd="0" presId="urn:microsoft.com/office/officeart/2005/8/layout/vList5"/>
    <dgm:cxn modelId="{344E0F29-C78B-4BFF-A1C8-33518BEBFD20}" srcId="{1E5A2FDB-B18E-41DD-862F-076677817D89}" destId="{1CC509E7-5683-4765-BB9F-E6EB8F1D78A0}" srcOrd="2" destOrd="0" parTransId="{007C5D14-379A-42F9-8F9D-6542C69F7D5F}" sibTransId="{AA8607A8-91E8-4B2B-9FA1-D55706049EC5}"/>
    <dgm:cxn modelId="{B9A184AB-302F-4FE2-BF97-458DBA9AB171}" srcId="{5E105CCF-0036-41A4-A0B7-672133577D73}" destId="{4B70C91F-A5A4-49EF-A4CF-0A1A23CB5B57}" srcOrd="0" destOrd="0" parTransId="{36CA0D7A-D4B1-4A66-B368-010A5F736DC2}" sibTransId="{DFC9FEA8-3B79-4554-924E-B5C3F75CB91A}"/>
    <dgm:cxn modelId="{B60FE124-BE20-4C16-A554-F94D48389424}" srcId="{9CD694A3-F69C-41E6-B4A6-48F75821714A}" destId="{1E5A2FDB-B18E-41DD-862F-076677817D89}" srcOrd="2" destOrd="0" parTransId="{47155866-C426-41C0-AD1C-CFF535B4E135}" sibTransId="{A5D96007-4D37-40D2-8535-D82A54C5F9A0}"/>
    <dgm:cxn modelId="{7E5D3C72-6B55-466D-A2D9-28FE212CDB6D}" type="presOf" srcId="{C84F8709-6344-4317-8E2E-A1B771814E5F}" destId="{39307962-5132-4C90-9BBD-D5FE7F573D08}" srcOrd="0" destOrd="1" presId="urn:microsoft.com/office/officeart/2005/8/layout/vList5"/>
    <dgm:cxn modelId="{749A9A28-41B3-48FC-BD46-E8A821BFAA54}" type="presOf" srcId="{3EF14440-56BC-4D03-8869-233049612B23}" destId="{8896EC26-1009-4ECF-93C6-06B4ECF5CAC2}" srcOrd="0" destOrd="1" presId="urn:microsoft.com/office/officeart/2005/8/layout/vList5"/>
    <dgm:cxn modelId="{3B16862C-B931-4C01-B144-9A2EC8770C10}" srcId="{5E105CCF-0036-41A4-A0B7-672133577D73}" destId="{3A73D71F-0296-4FCB-913E-D4CB6B0DC8F9}" srcOrd="1" destOrd="0" parTransId="{E62C54CB-AF06-4FD3-B921-F347B7230FD1}" sibTransId="{B645AE77-5C14-4AFB-A3B3-23F9D720DF7D}"/>
    <dgm:cxn modelId="{C2898E29-CFFD-4375-8D93-905C192BC627}" srcId="{9CD694A3-F69C-41E6-B4A6-48F75821714A}" destId="{5E105CCF-0036-41A4-A0B7-672133577D73}" srcOrd="1" destOrd="0" parTransId="{7D625601-50F0-4919-BC2A-E6FCDCCD50A4}" sibTransId="{5D0D8C93-775E-4C87-B5D8-500D47136D2D}"/>
    <dgm:cxn modelId="{FF0EA1BB-630B-4A43-B9F0-A061FC1E6AFE}" type="presOf" srcId="{9CD694A3-F69C-41E6-B4A6-48F75821714A}" destId="{09DAFCCD-4354-419F-AD44-41E800189147}" srcOrd="0" destOrd="0" presId="urn:microsoft.com/office/officeart/2005/8/layout/vList5"/>
    <dgm:cxn modelId="{4DADD637-5B8E-402F-9F34-1896552FA78F}" type="presOf" srcId="{89F988F5-C557-4750-9E33-C271FF2F824D}" destId="{39307962-5132-4C90-9BBD-D5FE7F573D08}" srcOrd="0" destOrd="0" presId="urn:microsoft.com/office/officeart/2005/8/layout/vList5"/>
    <dgm:cxn modelId="{8EE32FF9-EA54-4C02-B2C9-210E79081148}" srcId="{1E5A2FDB-B18E-41DD-862F-076677817D89}" destId="{89F988F5-C557-4750-9E33-C271FF2F824D}" srcOrd="0" destOrd="0" parTransId="{96A08938-4298-4B59-B80B-3CD5D1F01D29}" sibTransId="{2A90BAF3-3AF4-43AE-9B6B-DBEB1ED178DB}"/>
    <dgm:cxn modelId="{B7684971-1E31-48D1-B71C-A5AF834D3E87}" srcId="{7AA30161-7106-4E14-B40B-88CFB32232B0}" destId="{3EF14440-56BC-4D03-8869-233049612B23}" srcOrd="1" destOrd="0" parTransId="{2929509C-A200-4D39-BF99-17C0916481AC}" sibTransId="{E1356A7C-1778-4C47-AC3C-A1765C3D472E}"/>
    <dgm:cxn modelId="{099AFBB6-0394-4307-9B38-B5EA2F08AA97}" srcId="{7AA30161-7106-4E14-B40B-88CFB32232B0}" destId="{12628E5D-80ED-4A21-B1EB-F592C0634670}" srcOrd="2" destOrd="0" parTransId="{35D7B9F4-9190-4CC2-99B0-21E9CF72CE5D}" sibTransId="{8E633FC6-9BBB-41FC-9305-90840E1ABE72}"/>
    <dgm:cxn modelId="{245F1E98-501F-4D7C-A7B2-03F1C898B67B}" type="presOf" srcId="{1E5A2FDB-B18E-41DD-862F-076677817D89}" destId="{9DA84B8F-ABDA-4CB5-9825-4EF370579D43}" srcOrd="0" destOrd="0" presId="urn:microsoft.com/office/officeart/2005/8/layout/vList5"/>
    <dgm:cxn modelId="{44DA3A62-2318-4DC4-8778-6E59DB9924EC}" type="presOf" srcId="{4B70C91F-A5A4-49EF-A4CF-0A1A23CB5B57}" destId="{49748604-C5B2-4B35-8DF8-5A4D7EDC8D9A}" srcOrd="0" destOrd="0" presId="urn:microsoft.com/office/officeart/2005/8/layout/vList5"/>
    <dgm:cxn modelId="{93F9CB19-173F-4215-8E7C-07E3B40A2C43}" type="presOf" srcId="{3A73D71F-0296-4FCB-913E-D4CB6B0DC8F9}" destId="{49748604-C5B2-4B35-8DF8-5A4D7EDC8D9A}" srcOrd="0" destOrd="1" presId="urn:microsoft.com/office/officeart/2005/8/layout/vList5"/>
    <dgm:cxn modelId="{E1DCFB5A-D44E-4B15-9DC3-523F1A07EA86}" srcId="{5E105CCF-0036-41A4-A0B7-672133577D73}" destId="{26DC0FA3-EF5C-41D8-923F-931F412307CA}" srcOrd="2" destOrd="0" parTransId="{E1EF15C9-3979-44C9-9E99-BEA28CA56100}" sibTransId="{E9780D54-2014-4498-9AFF-CBD5A51E47B6}"/>
    <dgm:cxn modelId="{B54A5B93-F8D0-4BB9-936C-80937B37288C}" type="presOf" srcId="{12628E5D-80ED-4A21-B1EB-F592C0634670}" destId="{8896EC26-1009-4ECF-93C6-06B4ECF5CAC2}" srcOrd="0" destOrd="2" presId="urn:microsoft.com/office/officeart/2005/8/layout/vList5"/>
    <dgm:cxn modelId="{9A0F2397-2806-400C-BD80-4BC31B98C064}" type="presOf" srcId="{26DC0FA3-EF5C-41D8-923F-931F412307CA}" destId="{49748604-C5B2-4B35-8DF8-5A4D7EDC8D9A}" srcOrd="0" destOrd="2" presId="urn:microsoft.com/office/officeart/2005/8/layout/vList5"/>
    <dgm:cxn modelId="{BF9E4967-78CE-43A9-82C2-6AB94564D517}" type="presParOf" srcId="{09DAFCCD-4354-419F-AD44-41E800189147}" destId="{A245BAAC-AFE8-4D77-A411-9E8410A9A9E3}" srcOrd="0" destOrd="0" presId="urn:microsoft.com/office/officeart/2005/8/layout/vList5"/>
    <dgm:cxn modelId="{A4C7120E-303B-49E2-BEF0-5A847F238A11}" type="presParOf" srcId="{A245BAAC-AFE8-4D77-A411-9E8410A9A9E3}" destId="{4B5BC1F8-279E-410A-B16E-ADB5D40D1440}" srcOrd="0" destOrd="0" presId="urn:microsoft.com/office/officeart/2005/8/layout/vList5"/>
    <dgm:cxn modelId="{571057BB-E8EA-416A-9588-D08866314725}" type="presParOf" srcId="{A245BAAC-AFE8-4D77-A411-9E8410A9A9E3}" destId="{8896EC26-1009-4ECF-93C6-06B4ECF5CAC2}" srcOrd="1" destOrd="0" presId="urn:microsoft.com/office/officeart/2005/8/layout/vList5"/>
    <dgm:cxn modelId="{5040B79B-BC53-46CF-9478-7D509AB3C5E0}" type="presParOf" srcId="{09DAFCCD-4354-419F-AD44-41E800189147}" destId="{80C2544B-3B4F-4CFC-97BD-1B0007121C63}" srcOrd="1" destOrd="0" presId="urn:microsoft.com/office/officeart/2005/8/layout/vList5"/>
    <dgm:cxn modelId="{40DA659E-9BAC-4F40-BE0C-E66B3CD9BDD2}" type="presParOf" srcId="{09DAFCCD-4354-419F-AD44-41E800189147}" destId="{AC788A2F-D986-4F2A-93F5-0307F3AF88DC}" srcOrd="2" destOrd="0" presId="urn:microsoft.com/office/officeart/2005/8/layout/vList5"/>
    <dgm:cxn modelId="{CA672828-2854-4008-B920-051029BDED4E}" type="presParOf" srcId="{AC788A2F-D986-4F2A-93F5-0307F3AF88DC}" destId="{161B3F50-0622-4626-B4C2-A1171550E0A2}" srcOrd="0" destOrd="0" presId="urn:microsoft.com/office/officeart/2005/8/layout/vList5"/>
    <dgm:cxn modelId="{222249D4-C1C0-4977-BD75-1A3CDE979D5F}" type="presParOf" srcId="{AC788A2F-D986-4F2A-93F5-0307F3AF88DC}" destId="{49748604-C5B2-4B35-8DF8-5A4D7EDC8D9A}" srcOrd="1" destOrd="0" presId="urn:microsoft.com/office/officeart/2005/8/layout/vList5"/>
    <dgm:cxn modelId="{4CC7D8C7-10F5-413E-902A-23CC73059545}" type="presParOf" srcId="{09DAFCCD-4354-419F-AD44-41E800189147}" destId="{0B1BE959-2975-47D8-829C-742494043690}" srcOrd="3" destOrd="0" presId="urn:microsoft.com/office/officeart/2005/8/layout/vList5"/>
    <dgm:cxn modelId="{C4987DF9-79DD-474A-BE19-284E79730996}" type="presParOf" srcId="{09DAFCCD-4354-419F-AD44-41E800189147}" destId="{818DD161-2FA6-4913-A2ED-C21823B1D492}" srcOrd="4" destOrd="0" presId="urn:microsoft.com/office/officeart/2005/8/layout/vList5"/>
    <dgm:cxn modelId="{5EEC93A9-29AF-4BBB-9D28-89F5B9CDAF16}" type="presParOf" srcId="{818DD161-2FA6-4913-A2ED-C21823B1D492}" destId="{9DA84B8F-ABDA-4CB5-9825-4EF370579D43}" srcOrd="0" destOrd="0" presId="urn:microsoft.com/office/officeart/2005/8/layout/vList5"/>
    <dgm:cxn modelId="{CE8C4765-7D80-47D8-BD4E-595469510EFE}" type="presParOf" srcId="{818DD161-2FA6-4913-A2ED-C21823B1D492}" destId="{39307962-5132-4C90-9BBD-D5FE7F573D0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79209A8-1C9B-4AD0-B99A-A8AF8422654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F562AA-8799-41AC-A017-003B2B0C6D0C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4. Který z uvedených skladatelů reprezentuje romantismus v české hudbě?</a:t>
          </a:r>
          <a:endParaRPr lang="cs-CZ" sz="2400" dirty="0"/>
        </a:p>
      </dgm:t>
    </dgm:pt>
    <dgm:pt modelId="{C471D038-68FF-4259-9E77-ECF0F940B50D}" type="parTrans" cxnId="{210BA1C7-ACF0-40E0-9536-3ACE9F7CC928}">
      <dgm:prSet/>
      <dgm:spPr/>
      <dgm:t>
        <a:bodyPr/>
        <a:lstStyle/>
        <a:p>
          <a:endParaRPr lang="cs-CZ"/>
        </a:p>
      </dgm:t>
    </dgm:pt>
    <dgm:pt modelId="{095E3EFF-44B9-4FD4-8369-C7889A3E267C}" type="sibTrans" cxnId="{210BA1C7-ACF0-40E0-9536-3ACE9F7CC928}">
      <dgm:prSet/>
      <dgm:spPr/>
      <dgm:t>
        <a:bodyPr/>
        <a:lstStyle/>
        <a:p>
          <a:endParaRPr lang="cs-CZ"/>
        </a:p>
      </dgm:t>
    </dgm:pt>
    <dgm:pt modelId="{EA9A2644-60AA-4465-A62F-7A95D8B25FC3}">
      <dgm:prSet phldrT="[Text]"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Leoš Janáček</a:t>
          </a:r>
          <a:endParaRPr lang="cs-CZ" sz="2400" dirty="0"/>
        </a:p>
      </dgm:t>
    </dgm:pt>
    <dgm:pt modelId="{ED503ED1-24C1-4890-AA6C-6BE3542EF481}" type="parTrans" cxnId="{37833BB7-982E-4C97-ABB6-DD12B0EF246E}">
      <dgm:prSet/>
      <dgm:spPr/>
      <dgm:t>
        <a:bodyPr/>
        <a:lstStyle/>
        <a:p>
          <a:endParaRPr lang="cs-CZ"/>
        </a:p>
      </dgm:t>
    </dgm:pt>
    <dgm:pt modelId="{1D94D92C-AC46-4548-8FCF-8FD5A9457A56}" type="sibTrans" cxnId="{37833BB7-982E-4C97-ABB6-DD12B0EF246E}">
      <dgm:prSet/>
      <dgm:spPr/>
      <dgm:t>
        <a:bodyPr/>
        <a:lstStyle/>
        <a:p>
          <a:endParaRPr lang="cs-CZ"/>
        </a:p>
      </dgm:t>
    </dgm:pt>
    <dgm:pt modelId="{455535E1-71BE-4A44-8544-204BFFE52779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5. Oblíbeným tancem romantismu byl/a</a:t>
          </a:r>
          <a:endParaRPr lang="cs-CZ" sz="2400" dirty="0"/>
        </a:p>
      </dgm:t>
    </dgm:pt>
    <dgm:pt modelId="{BDF6EB58-4031-4A4B-9BF8-BCA76C85A5E2}" type="parTrans" cxnId="{51F1B78C-1786-457C-B401-E498B56C38DB}">
      <dgm:prSet/>
      <dgm:spPr/>
      <dgm:t>
        <a:bodyPr/>
        <a:lstStyle/>
        <a:p>
          <a:endParaRPr lang="cs-CZ"/>
        </a:p>
      </dgm:t>
    </dgm:pt>
    <dgm:pt modelId="{3E11D592-1967-4A08-8D89-33253BFD17F3}" type="sibTrans" cxnId="{51F1B78C-1786-457C-B401-E498B56C38DB}">
      <dgm:prSet/>
      <dgm:spPr/>
      <dgm:t>
        <a:bodyPr/>
        <a:lstStyle/>
        <a:p>
          <a:endParaRPr lang="cs-CZ"/>
        </a:p>
      </dgm:t>
    </dgm:pt>
    <dgm:pt modelId="{793F863E-111B-42E1-A061-E978A0ECD9C9}">
      <dgm:prSet phldrT="[Text]"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polka</a:t>
          </a:r>
          <a:endParaRPr lang="cs-CZ" sz="2400" dirty="0"/>
        </a:p>
      </dgm:t>
    </dgm:pt>
    <dgm:pt modelId="{0972BA2E-1C74-4405-9EEA-D112A3B9838A}" type="parTrans" cxnId="{AD682F51-4813-4C84-8689-D301444D906D}">
      <dgm:prSet/>
      <dgm:spPr/>
      <dgm:t>
        <a:bodyPr/>
        <a:lstStyle/>
        <a:p>
          <a:endParaRPr lang="cs-CZ"/>
        </a:p>
      </dgm:t>
    </dgm:pt>
    <dgm:pt modelId="{D9FC5CA4-AF10-4673-9573-4E7E05B12B15}" type="sibTrans" cxnId="{AD682F51-4813-4C84-8689-D301444D906D}">
      <dgm:prSet/>
      <dgm:spPr/>
      <dgm:t>
        <a:bodyPr/>
        <a:lstStyle/>
        <a:p>
          <a:endParaRPr lang="cs-CZ"/>
        </a:p>
      </dgm:t>
    </dgm:pt>
    <dgm:pt modelId="{99669F27-4329-4927-8C67-957FAD3F71AA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6. Uvedením Matoušových pašijí v r. 1929 se s renesanci skladeb </a:t>
          </a:r>
        </a:p>
        <a:p>
          <a:r>
            <a:rPr lang="cs-CZ" sz="2400" dirty="0" smtClean="0">
              <a:latin typeface="Calibri" pitchFamily="34" charset="0"/>
              <a:cs typeface="Calibri" pitchFamily="34" charset="0"/>
            </a:rPr>
            <a:t>J. S. Bacha zasloužil</a:t>
          </a:r>
          <a:endParaRPr lang="cs-CZ" sz="2400" dirty="0"/>
        </a:p>
      </dgm:t>
    </dgm:pt>
    <dgm:pt modelId="{0DCCCBF0-7800-4C4F-A915-34E549F68C8C}" type="parTrans" cxnId="{07E5024C-48A3-4685-BBBB-E356B38232DD}">
      <dgm:prSet/>
      <dgm:spPr/>
      <dgm:t>
        <a:bodyPr/>
        <a:lstStyle/>
        <a:p>
          <a:endParaRPr lang="cs-CZ"/>
        </a:p>
      </dgm:t>
    </dgm:pt>
    <dgm:pt modelId="{18A4A9C2-2C39-494C-88AB-079ED6F2691B}" type="sibTrans" cxnId="{07E5024C-48A3-4685-BBBB-E356B38232DD}">
      <dgm:prSet/>
      <dgm:spPr/>
      <dgm:t>
        <a:bodyPr/>
        <a:lstStyle/>
        <a:p>
          <a:endParaRPr lang="cs-CZ"/>
        </a:p>
      </dgm:t>
    </dgm:pt>
    <dgm:pt modelId="{0E5BE583-CDBB-48BD-BBD2-9BE106E0210E}">
      <dgm:prSet phldrT="[Text]"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Felix </a:t>
          </a:r>
          <a:r>
            <a:rPr lang="cs-CZ" sz="2400" dirty="0" err="1" smtClean="0">
              <a:latin typeface="Calibri" pitchFamily="34" charset="0"/>
              <a:cs typeface="Calibri" pitchFamily="34" charset="0"/>
            </a:rPr>
            <a:t>Mendelssohn</a:t>
          </a:r>
          <a:r>
            <a:rPr lang="cs-CZ" sz="2400" dirty="0" smtClean="0">
              <a:latin typeface="Calibri" pitchFamily="34" charset="0"/>
              <a:cs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  <a:cs typeface="Calibri" pitchFamily="34" charset="0"/>
            </a:rPr>
            <a:t>Bartholdy</a:t>
          </a:r>
          <a:endParaRPr lang="cs-CZ" sz="2400" dirty="0"/>
        </a:p>
      </dgm:t>
    </dgm:pt>
    <dgm:pt modelId="{3148D1F8-2EDE-4D7B-A668-E917C22E9CEC}" type="parTrans" cxnId="{67EF8D2D-9BEE-4793-B411-A26225A08998}">
      <dgm:prSet/>
      <dgm:spPr/>
      <dgm:t>
        <a:bodyPr/>
        <a:lstStyle/>
        <a:p>
          <a:endParaRPr lang="cs-CZ"/>
        </a:p>
      </dgm:t>
    </dgm:pt>
    <dgm:pt modelId="{89AA24C0-8D60-4A04-B306-4CEA10057243}" type="sibTrans" cxnId="{67EF8D2D-9BEE-4793-B411-A26225A08998}">
      <dgm:prSet/>
      <dgm:spPr/>
      <dgm:t>
        <a:bodyPr/>
        <a:lstStyle/>
        <a:p>
          <a:endParaRPr lang="cs-CZ"/>
        </a:p>
      </dgm:t>
    </dgm:pt>
    <dgm:pt modelId="{EB0A11B5-94A8-419E-B9C6-3E37B71E0284}">
      <dgm:prSet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7. Který skladebný druh vznikl v romantismu?</a:t>
          </a:r>
          <a:endParaRPr lang="cs-CZ" sz="2400" dirty="0"/>
        </a:p>
      </dgm:t>
    </dgm:pt>
    <dgm:pt modelId="{5AABF87C-68A7-49EC-A9CB-48382F924A50}" type="parTrans" cxnId="{7ACE7711-9C86-4D49-9A5B-3243F40D46FA}">
      <dgm:prSet/>
      <dgm:spPr/>
      <dgm:t>
        <a:bodyPr/>
        <a:lstStyle/>
        <a:p>
          <a:endParaRPr lang="cs-CZ"/>
        </a:p>
      </dgm:t>
    </dgm:pt>
    <dgm:pt modelId="{A8EAB715-007E-44FC-AE71-267F172BA1BB}" type="sibTrans" cxnId="{7ACE7711-9C86-4D49-9A5B-3243F40D46FA}">
      <dgm:prSet/>
      <dgm:spPr/>
      <dgm:t>
        <a:bodyPr/>
        <a:lstStyle/>
        <a:p>
          <a:endParaRPr lang="cs-CZ"/>
        </a:p>
      </dgm:t>
    </dgm:pt>
    <dgm:pt modelId="{61A9C4A2-E6F3-42C7-B20A-A94A54DBB6A6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symfonická báseň</a:t>
          </a:r>
          <a:endParaRPr lang="cs-CZ" sz="2400" dirty="0"/>
        </a:p>
      </dgm:t>
    </dgm:pt>
    <dgm:pt modelId="{116A2015-5214-44DA-8536-ECCB2B8ADEA3}" type="parTrans" cxnId="{809A0F29-9048-4258-AE11-7FD18B9B6A0D}">
      <dgm:prSet/>
      <dgm:spPr/>
      <dgm:t>
        <a:bodyPr/>
        <a:lstStyle/>
        <a:p>
          <a:endParaRPr lang="cs-CZ"/>
        </a:p>
      </dgm:t>
    </dgm:pt>
    <dgm:pt modelId="{47079B63-FAFE-4DAA-BA88-F509F6FE0DCE}" type="sibTrans" cxnId="{809A0F29-9048-4258-AE11-7FD18B9B6A0D}">
      <dgm:prSet/>
      <dgm:spPr/>
      <dgm:t>
        <a:bodyPr/>
        <a:lstStyle/>
        <a:p>
          <a:endParaRPr lang="cs-CZ"/>
        </a:p>
      </dgm:t>
    </dgm:pt>
    <dgm:pt modelId="{FE303D5B-4134-4DA1-A4BB-C45294800EC7}">
      <dgm:prSet custT="1"/>
      <dgm:spPr/>
      <dgm:t>
        <a:bodyPr anchor="t" anchorCtr="1"/>
        <a:lstStyle/>
        <a:p>
          <a:endParaRPr lang="cs-CZ" sz="2400" dirty="0"/>
        </a:p>
      </dgm:t>
    </dgm:pt>
    <dgm:pt modelId="{1D6468CC-FCE6-4C22-A6DA-7EE72065233F}" type="parTrans" cxnId="{F4F8CB81-4954-4809-AA04-4A0C96E319E6}">
      <dgm:prSet/>
      <dgm:spPr/>
      <dgm:t>
        <a:bodyPr/>
        <a:lstStyle/>
        <a:p>
          <a:endParaRPr lang="cs-CZ"/>
        </a:p>
      </dgm:t>
    </dgm:pt>
    <dgm:pt modelId="{4DC28C31-9F05-4966-9A47-2AB8503CF72F}" type="sibTrans" cxnId="{F4F8CB81-4954-4809-AA04-4A0C96E319E6}">
      <dgm:prSet/>
      <dgm:spPr/>
      <dgm:t>
        <a:bodyPr/>
        <a:lstStyle/>
        <a:p>
          <a:endParaRPr lang="cs-CZ"/>
        </a:p>
      </dgm:t>
    </dgm:pt>
    <dgm:pt modelId="{58054467-4587-4DEB-8469-6F026AAC33C0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Antonín Dvořák</a:t>
          </a:r>
        </a:p>
      </dgm:t>
    </dgm:pt>
    <dgm:pt modelId="{E7F824F8-DE54-4DFF-9D0E-502EA17A91FE}" type="parTrans" cxnId="{A55F00CD-8298-4A03-8211-A5C3AAB58164}">
      <dgm:prSet/>
      <dgm:spPr/>
      <dgm:t>
        <a:bodyPr/>
        <a:lstStyle/>
        <a:p>
          <a:endParaRPr lang="cs-CZ"/>
        </a:p>
      </dgm:t>
    </dgm:pt>
    <dgm:pt modelId="{E238B7C6-EC84-48A1-96B3-7ED39BE1DD25}" type="sibTrans" cxnId="{A55F00CD-8298-4A03-8211-A5C3AAB58164}">
      <dgm:prSet/>
      <dgm:spPr/>
      <dgm:t>
        <a:bodyPr/>
        <a:lstStyle/>
        <a:p>
          <a:endParaRPr lang="cs-CZ"/>
        </a:p>
      </dgm:t>
    </dgm:pt>
    <dgm:pt modelId="{D716F9CE-79D3-4A1D-B967-CCBF172A11F5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Bohuslav Martinů</a:t>
          </a:r>
        </a:p>
      </dgm:t>
    </dgm:pt>
    <dgm:pt modelId="{0FB218BD-B148-440B-B349-064956EA44DD}" type="parTrans" cxnId="{FA3C4519-15D3-4328-A6FE-2B84A1CAED0F}">
      <dgm:prSet/>
      <dgm:spPr/>
      <dgm:t>
        <a:bodyPr/>
        <a:lstStyle/>
        <a:p>
          <a:endParaRPr lang="cs-CZ"/>
        </a:p>
      </dgm:t>
    </dgm:pt>
    <dgm:pt modelId="{617D2271-E654-4E96-8C73-170E4DC80600}" type="sibTrans" cxnId="{FA3C4519-15D3-4328-A6FE-2B84A1CAED0F}">
      <dgm:prSet/>
      <dgm:spPr/>
      <dgm:t>
        <a:bodyPr/>
        <a:lstStyle/>
        <a:p>
          <a:endParaRPr lang="cs-CZ"/>
        </a:p>
      </dgm:t>
    </dgm:pt>
    <dgm:pt modelId="{6413C93D-DB5B-42E3-8713-F015D1A3F53A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charleston</a:t>
          </a:r>
        </a:p>
      </dgm:t>
    </dgm:pt>
    <dgm:pt modelId="{828300EA-C746-4B81-A59D-5A2415932822}" type="parTrans" cxnId="{7F46C1AD-E2B0-49C1-9513-EBC2019A22AA}">
      <dgm:prSet/>
      <dgm:spPr/>
      <dgm:t>
        <a:bodyPr/>
        <a:lstStyle/>
        <a:p>
          <a:endParaRPr lang="cs-CZ"/>
        </a:p>
      </dgm:t>
    </dgm:pt>
    <dgm:pt modelId="{D5D50E5B-184C-47DC-B5C9-96F324BD913F}" type="sibTrans" cxnId="{7F46C1AD-E2B0-49C1-9513-EBC2019A22AA}">
      <dgm:prSet/>
      <dgm:spPr/>
      <dgm:t>
        <a:bodyPr/>
        <a:lstStyle/>
        <a:p>
          <a:endParaRPr lang="cs-CZ"/>
        </a:p>
      </dgm:t>
    </dgm:pt>
    <dgm:pt modelId="{73B31F7B-3899-467A-9229-2585C7A7E17C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menuet</a:t>
          </a:r>
        </a:p>
      </dgm:t>
    </dgm:pt>
    <dgm:pt modelId="{6351FB09-8ADE-44E4-9696-A930B77127BC}" type="parTrans" cxnId="{406BDAD3-0DC7-44B5-A62B-AF63F5322560}">
      <dgm:prSet/>
      <dgm:spPr/>
      <dgm:t>
        <a:bodyPr/>
        <a:lstStyle/>
        <a:p>
          <a:endParaRPr lang="cs-CZ"/>
        </a:p>
      </dgm:t>
    </dgm:pt>
    <dgm:pt modelId="{8A79ABA1-103E-4B36-973E-CBCFAA33CBB9}" type="sibTrans" cxnId="{406BDAD3-0DC7-44B5-A62B-AF63F5322560}">
      <dgm:prSet/>
      <dgm:spPr/>
      <dgm:t>
        <a:bodyPr/>
        <a:lstStyle/>
        <a:p>
          <a:endParaRPr lang="cs-CZ"/>
        </a:p>
      </dgm:t>
    </dgm:pt>
    <dgm:pt modelId="{07E588DF-61EA-4310-BFEC-D154EFF05B90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Bedřich Smetana</a:t>
          </a:r>
        </a:p>
      </dgm:t>
    </dgm:pt>
    <dgm:pt modelId="{BBD85E8A-2778-4CC3-8338-2948C5D8D64F}" type="parTrans" cxnId="{E129CB5E-EE81-423B-AA34-E9D1A22384AF}">
      <dgm:prSet/>
      <dgm:spPr/>
      <dgm:t>
        <a:bodyPr/>
        <a:lstStyle/>
        <a:p>
          <a:endParaRPr lang="cs-CZ"/>
        </a:p>
      </dgm:t>
    </dgm:pt>
    <dgm:pt modelId="{7DDF83C5-5989-4545-BC99-C1039E95F881}" type="sibTrans" cxnId="{E129CB5E-EE81-423B-AA34-E9D1A22384AF}">
      <dgm:prSet/>
      <dgm:spPr/>
      <dgm:t>
        <a:bodyPr/>
        <a:lstStyle/>
        <a:p>
          <a:endParaRPr lang="cs-CZ"/>
        </a:p>
      </dgm:t>
    </dgm:pt>
    <dgm:pt modelId="{CC699C59-A6EF-46EB-8263-085D74ECB9CB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</a:t>
          </a:r>
          <a:r>
            <a:rPr lang="cs-CZ" sz="2400" dirty="0" err="1" smtClean="0">
              <a:latin typeface="Calibri" pitchFamily="34" charset="0"/>
              <a:cs typeface="Calibri" pitchFamily="34" charset="0"/>
            </a:rPr>
            <a:t>Franz</a:t>
          </a:r>
          <a:r>
            <a:rPr lang="cs-CZ" sz="2400" dirty="0" smtClean="0">
              <a:latin typeface="Calibri" pitchFamily="34" charset="0"/>
              <a:cs typeface="Calibri" pitchFamily="34" charset="0"/>
            </a:rPr>
            <a:t> Schubert</a:t>
          </a:r>
        </a:p>
      </dgm:t>
    </dgm:pt>
    <dgm:pt modelId="{4A37B211-9AB2-43E0-A590-C4237C296037}" type="parTrans" cxnId="{9A192266-F867-4B44-A1E6-0A07F57E5D54}">
      <dgm:prSet/>
      <dgm:spPr/>
      <dgm:t>
        <a:bodyPr/>
        <a:lstStyle/>
        <a:p>
          <a:endParaRPr lang="cs-CZ"/>
        </a:p>
      </dgm:t>
    </dgm:pt>
    <dgm:pt modelId="{A525A9D5-675C-4B5A-B271-E5B473D09192}" type="sibTrans" cxnId="{9A192266-F867-4B44-A1E6-0A07F57E5D54}">
      <dgm:prSet/>
      <dgm:spPr/>
      <dgm:t>
        <a:bodyPr/>
        <a:lstStyle/>
        <a:p>
          <a:endParaRPr lang="cs-CZ"/>
        </a:p>
      </dgm:t>
    </dgm:pt>
    <dgm:pt modelId="{5EF863F4-089E-448F-A673-CC89D8547DA5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symfonie</a:t>
          </a:r>
        </a:p>
      </dgm:t>
    </dgm:pt>
    <dgm:pt modelId="{0494F4E9-9F44-4B89-B26E-B259C3811D2F}" type="parTrans" cxnId="{4CCA904B-E67E-4E83-A8D3-FAF157B93BD5}">
      <dgm:prSet/>
      <dgm:spPr/>
      <dgm:t>
        <a:bodyPr/>
        <a:lstStyle/>
        <a:p>
          <a:endParaRPr lang="cs-CZ"/>
        </a:p>
      </dgm:t>
    </dgm:pt>
    <dgm:pt modelId="{BE781887-9033-4EA3-8583-8EEADD126CAB}" type="sibTrans" cxnId="{4CCA904B-E67E-4E83-A8D3-FAF157B93BD5}">
      <dgm:prSet/>
      <dgm:spPr/>
      <dgm:t>
        <a:bodyPr/>
        <a:lstStyle/>
        <a:p>
          <a:endParaRPr lang="cs-CZ"/>
        </a:p>
      </dgm:t>
    </dgm:pt>
    <dgm:pt modelId="{D3E0D172-12D1-4F14-B131-9DE275F5BB45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smyčcový kvartet</a:t>
          </a:r>
        </a:p>
      </dgm:t>
    </dgm:pt>
    <dgm:pt modelId="{DBF58DB3-F1C4-487C-ACB2-DC6396C3B4AC}" type="parTrans" cxnId="{6EFC0ED2-78FE-487D-AF79-B3BA0E12FB27}">
      <dgm:prSet/>
      <dgm:spPr/>
      <dgm:t>
        <a:bodyPr/>
        <a:lstStyle/>
        <a:p>
          <a:endParaRPr lang="cs-CZ"/>
        </a:p>
      </dgm:t>
    </dgm:pt>
    <dgm:pt modelId="{A73901AA-3C4E-440D-84A9-ACF550B8FD7A}" type="sibTrans" cxnId="{6EFC0ED2-78FE-487D-AF79-B3BA0E12FB27}">
      <dgm:prSet/>
      <dgm:spPr/>
      <dgm:t>
        <a:bodyPr/>
        <a:lstStyle/>
        <a:p>
          <a:endParaRPr lang="cs-CZ"/>
        </a:p>
      </dgm:t>
    </dgm:pt>
    <dgm:pt modelId="{6E5EB2D2-9636-4C29-9BD8-82928276E061}">
      <dgm:prSet custT="1"/>
      <dgm:spPr/>
      <dgm:t>
        <a:bodyPr anchor="t" anchorCtr="1"/>
        <a:lstStyle/>
        <a:p>
          <a:endParaRPr lang="cs-CZ" sz="2400" dirty="0" smtClean="0">
            <a:latin typeface="Calibri" pitchFamily="34" charset="0"/>
            <a:cs typeface="Calibri" pitchFamily="34" charset="0"/>
          </a:endParaRPr>
        </a:p>
      </dgm:t>
    </dgm:pt>
    <dgm:pt modelId="{A7D2D3C5-8EF5-4164-A0D1-71411FE4C7AC}" type="parTrans" cxnId="{B643142C-294E-48E4-A103-6C4A66F677D7}">
      <dgm:prSet/>
      <dgm:spPr/>
      <dgm:t>
        <a:bodyPr/>
        <a:lstStyle/>
        <a:p>
          <a:endParaRPr lang="cs-CZ"/>
        </a:p>
      </dgm:t>
    </dgm:pt>
    <dgm:pt modelId="{258E9A21-C4AD-4CA4-B31D-CD20DB7E354C}" type="sibTrans" cxnId="{B643142C-294E-48E4-A103-6C4A66F677D7}">
      <dgm:prSet/>
      <dgm:spPr/>
      <dgm:t>
        <a:bodyPr/>
        <a:lstStyle/>
        <a:p>
          <a:endParaRPr lang="cs-CZ"/>
        </a:p>
      </dgm:t>
    </dgm:pt>
    <dgm:pt modelId="{E05267C9-4487-4FD2-9C92-AD49891533C9}" type="pres">
      <dgm:prSet presAssocID="{B79209A8-1C9B-4AD0-B99A-A8AF8422654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9B74C02-4FE3-41F5-A444-401CD8CBF95A}" type="pres">
      <dgm:prSet presAssocID="{7BF562AA-8799-41AC-A017-003B2B0C6D0C}" presName="linNode" presStyleCnt="0"/>
      <dgm:spPr/>
    </dgm:pt>
    <dgm:pt modelId="{740A1CBA-6AFF-43AD-B641-88AFE0438738}" type="pres">
      <dgm:prSet presAssocID="{7BF562AA-8799-41AC-A017-003B2B0C6D0C}" presName="parentText" presStyleLbl="node1" presStyleIdx="0" presStyleCnt="4" custScaleX="17907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8BC043-3DED-4727-B54D-2B35508B784F}" type="pres">
      <dgm:prSet presAssocID="{7BF562AA-8799-41AC-A017-003B2B0C6D0C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485665-7F1D-4FA0-8668-C8DC99266DA1}" type="pres">
      <dgm:prSet presAssocID="{095E3EFF-44B9-4FD4-8369-C7889A3E267C}" presName="sp" presStyleCnt="0"/>
      <dgm:spPr/>
    </dgm:pt>
    <dgm:pt modelId="{F995C6AC-5783-46C0-A4D3-3D18BC91BAAE}" type="pres">
      <dgm:prSet presAssocID="{455535E1-71BE-4A44-8544-204BFFE52779}" presName="linNode" presStyleCnt="0"/>
      <dgm:spPr/>
    </dgm:pt>
    <dgm:pt modelId="{34A40AFA-B345-4585-87F5-9F4149E9D4CA}" type="pres">
      <dgm:prSet presAssocID="{455535E1-71BE-4A44-8544-204BFFE52779}" presName="parentText" presStyleLbl="node1" presStyleIdx="1" presStyleCnt="4" custScaleX="17907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1F22F5-4CBE-4AFA-AEAE-4A99A9C59020}" type="pres">
      <dgm:prSet presAssocID="{455535E1-71BE-4A44-8544-204BFFE52779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22A4A7-768F-4BD5-A3F7-C35E3467EADF}" type="pres">
      <dgm:prSet presAssocID="{3E11D592-1967-4A08-8D89-33253BFD17F3}" presName="sp" presStyleCnt="0"/>
      <dgm:spPr/>
    </dgm:pt>
    <dgm:pt modelId="{1B3048CC-D450-4C30-9178-ACD35B84FF94}" type="pres">
      <dgm:prSet presAssocID="{99669F27-4329-4927-8C67-957FAD3F71AA}" presName="linNode" presStyleCnt="0"/>
      <dgm:spPr/>
    </dgm:pt>
    <dgm:pt modelId="{0EDC60B4-4096-491B-951A-B0867B0EFB16}" type="pres">
      <dgm:prSet presAssocID="{99669F27-4329-4927-8C67-957FAD3F71AA}" presName="parentText" presStyleLbl="node1" presStyleIdx="2" presStyleCnt="4" custScaleX="17907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357E3C-2FE8-46BF-B2DE-7DC3D1FD03B5}" type="pres">
      <dgm:prSet presAssocID="{99669F27-4329-4927-8C67-957FAD3F71AA}" presName="descendantText" presStyleLbl="alignAccFollowNode1" presStyleIdx="2" presStyleCnt="4" custScaleX="113391" custScaleY="1086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70A801-3F3B-4A3E-8A5F-9C2B76A60F8B}" type="pres">
      <dgm:prSet presAssocID="{18A4A9C2-2C39-494C-88AB-079ED6F2691B}" presName="sp" presStyleCnt="0"/>
      <dgm:spPr/>
    </dgm:pt>
    <dgm:pt modelId="{1A4DC657-001D-4019-AEDC-91EBFD47414E}" type="pres">
      <dgm:prSet presAssocID="{EB0A11B5-94A8-419E-B9C6-3E37B71E0284}" presName="linNode" presStyleCnt="0"/>
      <dgm:spPr/>
    </dgm:pt>
    <dgm:pt modelId="{7B6C0BF4-D115-45C2-9E4F-B155FD80904A}" type="pres">
      <dgm:prSet presAssocID="{EB0A11B5-94A8-419E-B9C6-3E37B71E0284}" presName="parentText" presStyleLbl="node1" presStyleIdx="3" presStyleCnt="4" custScaleX="200379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0C915B-ECE7-40D9-834E-20726BDDC483}" type="pres">
      <dgm:prSet presAssocID="{EB0A11B5-94A8-419E-B9C6-3E37B71E0284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EF8D2D-9BEE-4793-B411-A26225A08998}" srcId="{99669F27-4329-4927-8C67-957FAD3F71AA}" destId="{0E5BE583-CDBB-48BD-BBD2-9BE106E0210E}" srcOrd="0" destOrd="0" parTransId="{3148D1F8-2EDE-4D7B-A668-E917C22E9CEC}" sibTransId="{89AA24C0-8D60-4A04-B306-4CEA10057243}"/>
    <dgm:cxn modelId="{AD682F51-4813-4C84-8689-D301444D906D}" srcId="{455535E1-71BE-4A44-8544-204BFFE52779}" destId="{793F863E-111B-42E1-A061-E978A0ECD9C9}" srcOrd="0" destOrd="0" parTransId="{0972BA2E-1C74-4405-9EEA-D112A3B9838A}" sibTransId="{D9FC5CA4-AF10-4673-9573-4E7E05B12B15}"/>
    <dgm:cxn modelId="{6EFC0ED2-78FE-487D-AF79-B3BA0E12FB27}" srcId="{EB0A11B5-94A8-419E-B9C6-3E37B71E0284}" destId="{D3E0D172-12D1-4F14-B131-9DE275F5BB45}" srcOrd="2" destOrd="0" parTransId="{DBF58DB3-F1C4-487C-ACB2-DC6396C3B4AC}" sibTransId="{A73901AA-3C4E-440D-84A9-ACF550B8FD7A}"/>
    <dgm:cxn modelId="{CA41BEB9-0FDC-47B7-BF83-47113F12DCE4}" type="presOf" srcId="{EA9A2644-60AA-4465-A62F-7A95D8B25FC3}" destId="{168BC043-3DED-4727-B54D-2B35508B784F}" srcOrd="0" destOrd="0" presId="urn:microsoft.com/office/officeart/2005/8/layout/vList5"/>
    <dgm:cxn modelId="{F4F8CB81-4954-4809-AA04-4A0C96E319E6}" srcId="{EB0A11B5-94A8-419E-B9C6-3E37B71E0284}" destId="{FE303D5B-4134-4DA1-A4BB-C45294800EC7}" srcOrd="4" destOrd="0" parTransId="{1D6468CC-FCE6-4C22-A6DA-7EE72065233F}" sibTransId="{4DC28C31-9F05-4966-9A47-2AB8503CF72F}"/>
    <dgm:cxn modelId="{9A192266-F867-4B44-A1E6-0A07F57E5D54}" srcId="{99669F27-4329-4927-8C67-957FAD3F71AA}" destId="{CC699C59-A6EF-46EB-8263-085D74ECB9CB}" srcOrd="2" destOrd="0" parTransId="{4A37B211-9AB2-43E0-A590-C4237C296037}" sibTransId="{A525A9D5-675C-4B5A-B271-E5B473D09192}"/>
    <dgm:cxn modelId="{210BA1C7-ACF0-40E0-9536-3ACE9F7CC928}" srcId="{B79209A8-1C9B-4AD0-B99A-A8AF84226547}" destId="{7BF562AA-8799-41AC-A017-003B2B0C6D0C}" srcOrd="0" destOrd="0" parTransId="{C471D038-68FF-4259-9E77-ECF0F940B50D}" sibTransId="{095E3EFF-44B9-4FD4-8369-C7889A3E267C}"/>
    <dgm:cxn modelId="{7DDB9EDD-4BAF-4836-9DB7-7409742713A1}" type="presOf" srcId="{6413C93D-DB5B-42E3-8713-F015D1A3F53A}" destId="{E11F22F5-4CBE-4AFA-AEAE-4A99A9C59020}" srcOrd="0" destOrd="1" presId="urn:microsoft.com/office/officeart/2005/8/layout/vList5"/>
    <dgm:cxn modelId="{F9E0C418-31DE-444D-B8B6-A3E1BF6604A7}" type="presOf" srcId="{61A9C4A2-E6F3-42C7-B20A-A94A54DBB6A6}" destId="{1A0C915B-ECE7-40D9-834E-20726BDDC483}" srcOrd="0" destOrd="0" presId="urn:microsoft.com/office/officeart/2005/8/layout/vList5"/>
    <dgm:cxn modelId="{E3ABE262-30C7-4F3E-B0AF-3F1434D86EC9}" type="presOf" srcId="{EB0A11B5-94A8-419E-B9C6-3E37B71E0284}" destId="{7B6C0BF4-D115-45C2-9E4F-B155FD80904A}" srcOrd="0" destOrd="0" presId="urn:microsoft.com/office/officeart/2005/8/layout/vList5"/>
    <dgm:cxn modelId="{7305CD9C-F72B-4AA4-B414-6A1DE56BC554}" type="presOf" srcId="{6E5EB2D2-9636-4C29-9BD8-82928276E061}" destId="{1A0C915B-ECE7-40D9-834E-20726BDDC483}" srcOrd="0" destOrd="3" presId="urn:microsoft.com/office/officeart/2005/8/layout/vList5"/>
    <dgm:cxn modelId="{BD748175-EFB2-44EC-94A0-86797D1417FC}" type="presOf" srcId="{FE303D5B-4134-4DA1-A4BB-C45294800EC7}" destId="{1A0C915B-ECE7-40D9-834E-20726BDDC483}" srcOrd="0" destOrd="4" presId="urn:microsoft.com/office/officeart/2005/8/layout/vList5"/>
    <dgm:cxn modelId="{7F46C1AD-E2B0-49C1-9513-EBC2019A22AA}" srcId="{455535E1-71BE-4A44-8544-204BFFE52779}" destId="{6413C93D-DB5B-42E3-8713-F015D1A3F53A}" srcOrd="1" destOrd="0" parTransId="{828300EA-C746-4B81-A59D-5A2415932822}" sibTransId="{D5D50E5B-184C-47DC-B5C9-96F324BD913F}"/>
    <dgm:cxn modelId="{1B71F3A5-9414-457E-9DD5-0F41CB778C74}" type="presOf" srcId="{07E588DF-61EA-4310-BFEC-D154EFF05B90}" destId="{08357E3C-2FE8-46BF-B2DE-7DC3D1FD03B5}" srcOrd="0" destOrd="1" presId="urn:microsoft.com/office/officeart/2005/8/layout/vList5"/>
    <dgm:cxn modelId="{A2F41C1C-5BF9-4105-83EA-C8129483D98C}" type="presOf" srcId="{793F863E-111B-42E1-A061-E978A0ECD9C9}" destId="{E11F22F5-4CBE-4AFA-AEAE-4A99A9C59020}" srcOrd="0" destOrd="0" presId="urn:microsoft.com/office/officeart/2005/8/layout/vList5"/>
    <dgm:cxn modelId="{51F1B78C-1786-457C-B401-E498B56C38DB}" srcId="{B79209A8-1C9B-4AD0-B99A-A8AF84226547}" destId="{455535E1-71BE-4A44-8544-204BFFE52779}" srcOrd="1" destOrd="0" parTransId="{BDF6EB58-4031-4A4B-9BF8-BCA76C85A5E2}" sibTransId="{3E11D592-1967-4A08-8D89-33253BFD17F3}"/>
    <dgm:cxn modelId="{56121548-1AA8-4BC2-876F-67DC940AFF7C}" type="presOf" srcId="{73B31F7B-3899-467A-9229-2585C7A7E17C}" destId="{E11F22F5-4CBE-4AFA-AEAE-4A99A9C59020}" srcOrd="0" destOrd="2" presId="urn:microsoft.com/office/officeart/2005/8/layout/vList5"/>
    <dgm:cxn modelId="{587FFCDD-9B2E-46EC-9B56-6A7FA434384E}" type="presOf" srcId="{5EF863F4-089E-448F-A673-CC89D8547DA5}" destId="{1A0C915B-ECE7-40D9-834E-20726BDDC483}" srcOrd="0" destOrd="1" presId="urn:microsoft.com/office/officeart/2005/8/layout/vList5"/>
    <dgm:cxn modelId="{A55F00CD-8298-4A03-8211-A5C3AAB58164}" srcId="{7BF562AA-8799-41AC-A017-003B2B0C6D0C}" destId="{58054467-4587-4DEB-8469-6F026AAC33C0}" srcOrd="1" destOrd="0" parTransId="{E7F824F8-DE54-4DFF-9D0E-502EA17A91FE}" sibTransId="{E238B7C6-EC84-48A1-96B3-7ED39BE1DD25}"/>
    <dgm:cxn modelId="{7177E327-3918-4A7A-A21E-E5137DD6D718}" type="presOf" srcId="{D3E0D172-12D1-4F14-B131-9DE275F5BB45}" destId="{1A0C915B-ECE7-40D9-834E-20726BDDC483}" srcOrd="0" destOrd="2" presId="urn:microsoft.com/office/officeart/2005/8/layout/vList5"/>
    <dgm:cxn modelId="{8B6C1D38-52A7-4FBC-8B02-C0B8A29779B7}" type="presOf" srcId="{B79209A8-1C9B-4AD0-B99A-A8AF84226547}" destId="{E05267C9-4487-4FD2-9C92-AD49891533C9}" srcOrd="0" destOrd="0" presId="urn:microsoft.com/office/officeart/2005/8/layout/vList5"/>
    <dgm:cxn modelId="{9CE6688C-D4A8-4B92-994A-1449667B364A}" type="presOf" srcId="{455535E1-71BE-4A44-8544-204BFFE52779}" destId="{34A40AFA-B345-4585-87F5-9F4149E9D4CA}" srcOrd="0" destOrd="0" presId="urn:microsoft.com/office/officeart/2005/8/layout/vList5"/>
    <dgm:cxn modelId="{86C746BE-5F45-4854-A570-8CD26936A759}" type="presOf" srcId="{7BF562AA-8799-41AC-A017-003B2B0C6D0C}" destId="{740A1CBA-6AFF-43AD-B641-88AFE0438738}" srcOrd="0" destOrd="0" presId="urn:microsoft.com/office/officeart/2005/8/layout/vList5"/>
    <dgm:cxn modelId="{7ACE7711-9C86-4D49-9A5B-3243F40D46FA}" srcId="{B79209A8-1C9B-4AD0-B99A-A8AF84226547}" destId="{EB0A11B5-94A8-419E-B9C6-3E37B71E0284}" srcOrd="3" destOrd="0" parTransId="{5AABF87C-68A7-49EC-A9CB-48382F924A50}" sibTransId="{A8EAB715-007E-44FC-AE71-267F172BA1BB}"/>
    <dgm:cxn modelId="{B2D21EB9-DD92-4140-AA61-5BE3508E26C7}" type="presOf" srcId="{D716F9CE-79D3-4A1D-B967-CCBF172A11F5}" destId="{168BC043-3DED-4727-B54D-2B35508B784F}" srcOrd="0" destOrd="2" presId="urn:microsoft.com/office/officeart/2005/8/layout/vList5"/>
    <dgm:cxn modelId="{45ECF912-7C8B-4459-8FC2-0DCD0D46CCB0}" type="presOf" srcId="{58054467-4587-4DEB-8469-6F026AAC33C0}" destId="{168BC043-3DED-4727-B54D-2B35508B784F}" srcOrd="0" destOrd="1" presId="urn:microsoft.com/office/officeart/2005/8/layout/vList5"/>
    <dgm:cxn modelId="{4CCA904B-E67E-4E83-A8D3-FAF157B93BD5}" srcId="{EB0A11B5-94A8-419E-B9C6-3E37B71E0284}" destId="{5EF863F4-089E-448F-A673-CC89D8547DA5}" srcOrd="1" destOrd="0" parTransId="{0494F4E9-9F44-4B89-B26E-B259C3811D2F}" sibTransId="{BE781887-9033-4EA3-8583-8EEADD126CAB}"/>
    <dgm:cxn modelId="{07E5024C-48A3-4685-BBBB-E356B38232DD}" srcId="{B79209A8-1C9B-4AD0-B99A-A8AF84226547}" destId="{99669F27-4329-4927-8C67-957FAD3F71AA}" srcOrd="2" destOrd="0" parTransId="{0DCCCBF0-7800-4C4F-A915-34E549F68C8C}" sibTransId="{18A4A9C2-2C39-494C-88AB-079ED6F2691B}"/>
    <dgm:cxn modelId="{B643142C-294E-48E4-A103-6C4A66F677D7}" srcId="{EB0A11B5-94A8-419E-B9C6-3E37B71E0284}" destId="{6E5EB2D2-9636-4C29-9BD8-82928276E061}" srcOrd="3" destOrd="0" parTransId="{A7D2D3C5-8EF5-4164-A0D1-71411FE4C7AC}" sibTransId="{258E9A21-C4AD-4CA4-B31D-CD20DB7E354C}"/>
    <dgm:cxn modelId="{809A0F29-9048-4258-AE11-7FD18B9B6A0D}" srcId="{EB0A11B5-94A8-419E-B9C6-3E37B71E0284}" destId="{61A9C4A2-E6F3-42C7-B20A-A94A54DBB6A6}" srcOrd="0" destOrd="0" parTransId="{116A2015-5214-44DA-8536-ECCB2B8ADEA3}" sibTransId="{47079B63-FAFE-4DAA-BA88-F509F6FE0DCE}"/>
    <dgm:cxn modelId="{E129CB5E-EE81-423B-AA34-E9D1A22384AF}" srcId="{99669F27-4329-4927-8C67-957FAD3F71AA}" destId="{07E588DF-61EA-4310-BFEC-D154EFF05B90}" srcOrd="1" destOrd="0" parTransId="{BBD85E8A-2778-4CC3-8338-2948C5D8D64F}" sibTransId="{7DDF83C5-5989-4545-BC99-C1039E95F881}"/>
    <dgm:cxn modelId="{748A3430-3DB8-47D1-BD1F-EE1ABE283AA8}" type="presOf" srcId="{0E5BE583-CDBB-48BD-BBD2-9BE106E0210E}" destId="{08357E3C-2FE8-46BF-B2DE-7DC3D1FD03B5}" srcOrd="0" destOrd="0" presId="urn:microsoft.com/office/officeart/2005/8/layout/vList5"/>
    <dgm:cxn modelId="{406BDAD3-0DC7-44B5-A62B-AF63F5322560}" srcId="{455535E1-71BE-4A44-8544-204BFFE52779}" destId="{73B31F7B-3899-467A-9229-2585C7A7E17C}" srcOrd="2" destOrd="0" parTransId="{6351FB09-8ADE-44E4-9696-A930B77127BC}" sibTransId="{8A79ABA1-103E-4B36-973E-CBCFAA33CBB9}"/>
    <dgm:cxn modelId="{37833BB7-982E-4C97-ABB6-DD12B0EF246E}" srcId="{7BF562AA-8799-41AC-A017-003B2B0C6D0C}" destId="{EA9A2644-60AA-4465-A62F-7A95D8B25FC3}" srcOrd="0" destOrd="0" parTransId="{ED503ED1-24C1-4890-AA6C-6BE3542EF481}" sibTransId="{1D94D92C-AC46-4548-8FCF-8FD5A9457A56}"/>
    <dgm:cxn modelId="{FA3C4519-15D3-4328-A6FE-2B84A1CAED0F}" srcId="{7BF562AA-8799-41AC-A017-003B2B0C6D0C}" destId="{D716F9CE-79D3-4A1D-B967-CCBF172A11F5}" srcOrd="2" destOrd="0" parTransId="{0FB218BD-B148-440B-B349-064956EA44DD}" sibTransId="{617D2271-E654-4E96-8C73-170E4DC80600}"/>
    <dgm:cxn modelId="{815F3C76-AD33-48DA-9067-0D44D1236B5D}" type="presOf" srcId="{99669F27-4329-4927-8C67-957FAD3F71AA}" destId="{0EDC60B4-4096-491B-951A-B0867B0EFB16}" srcOrd="0" destOrd="0" presId="urn:microsoft.com/office/officeart/2005/8/layout/vList5"/>
    <dgm:cxn modelId="{B20452CC-999C-4D3F-BE19-1B3ED2C6CA6B}" type="presOf" srcId="{CC699C59-A6EF-46EB-8263-085D74ECB9CB}" destId="{08357E3C-2FE8-46BF-B2DE-7DC3D1FD03B5}" srcOrd="0" destOrd="2" presId="urn:microsoft.com/office/officeart/2005/8/layout/vList5"/>
    <dgm:cxn modelId="{84AA9964-EF60-4A7E-A7C4-4EE9AC12A07E}" type="presParOf" srcId="{E05267C9-4487-4FD2-9C92-AD49891533C9}" destId="{E9B74C02-4FE3-41F5-A444-401CD8CBF95A}" srcOrd="0" destOrd="0" presId="urn:microsoft.com/office/officeart/2005/8/layout/vList5"/>
    <dgm:cxn modelId="{9BA1DC4A-6721-4126-BA2E-6939F798FCAB}" type="presParOf" srcId="{E9B74C02-4FE3-41F5-A444-401CD8CBF95A}" destId="{740A1CBA-6AFF-43AD-B641-88AFE0438738}" srcOrd="0" destOrd="0" presId="urn:microsoft.com/office/officeart/2005/8/layout/vList5"/>
    <dgm:cxn modelId="{D813D342-F4FE-4BD9-99E4-6AE98757004F}" type="presParOf" srcId="{E9B74C02-4FE3-41F5-A444-401CD8CBF95A}" destId="{168BC043-3DED-4727-B54D-2B35508B784F}" srcOrd="1" destOrd="0" presId="urn:microsoft.com/office/officeart/2005/8/layout/vList5"/>
    <dgm:cxn modelId="{C5BFDAF1-3A57-4DBD-A0EE-8581AAA2BF66}" type="presParOf" srcId="{E05267C9-4487-4FD2-9C92-AD49891533C9}" destId="{D7485665-7F1D-4FA0-8668-C8DC99266DA1}" srcOrd="1" destOrd="0" presId="urn:microsoft.com/office/officeart/2005/8/layout/vList5"/>
    <dgm:cxn modelId="{86B9E15F-D37A-496A-ADE1-B8165F4CA59D}" type="presParOf" srcId="{E05267C9-4487-4FD2-9C92-AD49891533C9}" destId="{F995C6AC-5783-46C0-A4D3-3D18BC91BAAE}" srcOrd="2" destOrd="0" presId="urn:microsoft.com/office/officeart/2005/8/layout/vList5"/>
    <dgm:cxn modelId="{4445FA2B-3DCF-40EA-80C3-4A77E178AE3B}" type="presParOf" srcId="{F995C6AC-5783-46C0-A4D3-3D18BC91BAAE}" destId="{34A40AFA-B345-4585-87F5-9F4149E9D4CA}" srcOrd="0" destOrd="0" presId="urn:microsoft.com/office/officeart/2005/8/layout/vList5"/>
    <dgm:cxn modelId="{F6D9651C-1B2A-4EAC-8EF5-11246FC58D45}" type="presParOf" srcId="{F995C6AC-5783-46C0-A4D3-3D18BC91BAAE}" destId="{E11F22F5-4CBE-4AFA-AEAE-4A99A9C59020}" srcOrd="1" destOrd="0" presId="urn:microsoft.com/office/officeart/2005/8/layout/vList5"/>
    <dgm:cxn modelId="{CD8585F7-E0BC-4B18-9FF7-43C2871090DC}" type="presParOf" srcId="{E05267C9-4487-4FD2-9C92-AD49891533C9}" destId="{3D22A4A7-768F-4BD5-A3F7-C35E3467EADF}" srcOrd="3" destOrd="0" presId="urn:microsoft.com/office/officeart/2005/8/layout/vList5"/>
    <dgm:cxn modelId="{E33FC6C3-FBFF-4C07-BE52-C41055176E80}" type="presParOf" srcId="{E05267C9-4487-4FD2-9C92-AD49891533C9}" destId="{1B3048CC-D450-4C30-9178-ACD35B84FF94}" srcOrd="4" destOrd="0" presId="urn:microsoft.com/office/officeart/2005/8/layout/vList5"/>
    <dgm:cxn modelId="{01384A13-BB90-4F9E-AFB7-E9C39BF6C83D}" type="presParOf" srcId="{1B3048CC-D450-4C30-9178-ACD35B84FF94}" destId="{0EDC60B4-4096-491B-951A-B0867B0EFB16}" srcOrd="0" destOrd="0" presId="urn:microsoft.com/office/officeart/2005/8/layout/vList5"/>
    <dgm:cxn modelId="{FA731651-A46E-4573-9FBF-E1BDCA8384B9}" type="presParOf" srcId="{1B3048CC-D450-4C30-9178-ACD35B84FF94}" destId="{08357E3C-2FE8-46BF-B2DE-7DC3D1FD03B5}" srcOrd="1" destOrd="0" presId="urn:microsoft.com/office/officeart/2005/8/layout/vList5"/>
    <dgm:cxn modelId="{8259BF61-8DE1-4C64-B200-13282ABA8803}" type="presParOf" srcId="{E05267C9-4487-4FD2-9C92-AD49891533C9}" destId="{C870A801-3F3B-4A3E-8A5F-9C2B76A60F8B}" srcOrd="5" destOrd="0" presId="urn:microsoft.com/office/officeart/2005/8/layout/vList5"/>
    <dgm:cxn modelId="{D3E5D97C-E922-4055-A31C-174DDA8B7CAC}" type="presParOf" srcId="{E05267C9-4487-4FD2-9C92-AD49891533C9}" destId="{1A4DC657-001D-4019-AEDC-91EBFD47414E}" srcOrd="6" destOrd="0" presId="urn:microsoft.com/office/officeart/2005/8/layout/vList5"/>
    <dgm:cxn modelId="{F2354BC7-5A78-4D6D-8057-748790E40780}" type="presParOf" srcId="{1A4DC657-001D-4019-AEDC-91EBFD47414E}" destId="{7B6C0BF4-D115-45C2-9E4F-B155FD80904A}" srcOrd="0" destOrd="0" presId="urn:microsoft.com/office/officeart/2005/8/layout/vList5"/>
    <dgm:cxn modelId="{F93D9433-0451-4A60-9984-D4C6B8EAD8F8}" type="presParOf" srcId="{1A4DC657-001D-4019-AEDC-91EBFD47414E}" destId="{1A0C915B-ECE7-40D9-834E-20726BDDC48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544ACA7-23A5-4F89-A98E-B2BF9F13A07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8AB4D1E-00D3-4464-9509-5D3BF5E586A6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8. Těžištěm orchestrální tvorby Bedřicha Smetany jsou</a:t>
          </a:r>
          <a:endParaRPr lang="cs-CZ" sz="2400" dirty="0"/>
        </a:p>
      </dgm:t>
    </dgm:pt>
    <dgm:pt modelId="{D9045824-58B0-4015-BA73-2033A79AB9EF}" type="parTrans" cxnId="{CB53951E-39C7-4F54-88BD-F903BCC6C74D}">
      <dgm:prSet/>
      <dgm:spPr/>
      <dgm:t>
        <a:bodyPr/>
        <a:lstStyle/>
        <a:p>
          <a:endParaRPr lang="cs-CZ"/>
        </a:p>
      </dgm:t>
    </dgm:pt>
    <dgm:pt modelId="{03BA2CB6-7302-456C-AE42-6267A8CE9311}" type="sibTrans" cxnId="{CB53951E-39C7-4F54-88BD-F903BCC6C74D}">
      <dgm:prSet/>
      <dgm:spPr/>
      <dgm:t>
        <a:bodyPr/>
        <a:lstStyle/>
        <a:p>
          <a:endParaRPr lang="cs-CZ"/>
        </a:p>
      </dgm:t>
    </dgm:pt>
    <dgm:pt modelId="{3FD951AB-2E87-43DB-83CB-1E88DB78B720}">
      <dgm:prSet phldrT="[Text]"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symfonické básně</a:t>
          </a:r>
          <a:endParaRPr lang="cs-CZ" sz="2400" dirty="0"/>
        </a:p>
      </dgm:t>
    </dgm:pt>
    <dgm:pt modelId="{B0DCC6BB-56C4-48B5-99BD-C44D7EB0574D}" type="parTrans" cxnId="{FB126AAB-FF41-48C9-8A2E-D7985119895E}">
      <dgm:prSet/>
      <dgm:spPr/>
      <dgm:t>
        <a:bodyPr/>
        <a:lstStyle/>
        <a:p>
          <a:endParaRPr lang="cs-CZ"/>
        </a:p>
      </dgm:t>
    </dgm:pt>
    <dgm:pt modelId="{A9276480-39DF-4A5F-9891-6FF19082AB3A}" type="sibTrans" cxnId="{FB126AAB-FF41-48C9-8A2E-D7985119895E}">
      <dgm:prSet/>
      <dgm:spPr/>
      <dgm:t>
        <a:bodyPr/>
        <a:lstStyle/>
        <a:p>
          <a:endParaRPr lang="cs-CZ"/>
        </a:p>
      </dgm:t>
    </dgm:pt>
    <dgm:pt modelId="{4D28247B-C8C8-4375-B005-932FA5AD19AA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9. Agogika je</a:t>
          </a:r>
          <a:endParaRPr lang="cs-CZ" sz="2400" dirty="0"/>
        </a:p>
      </dgm:t>
    </dgm:pt>
    <dgm:pt modelId="{6F5148E6-818F-4F8A-9817-AC7D9E1C0835}" type="parTrans" cxnId="{24703372-D22F-4574-88B0-95B09BC85730}">
      <dgm:prSet/>
      <dgm:spPr/>
      <dgm:t>
        <a:bodyPr/>
        <a:lstStyle/>
        <a:p>
          <a:endParaRPr lang="cs-CZ"/>
        </a:p>
      </dgm:t>
    </dgm:pt>
    <dgm:pt modelId="{7E0D2FAA-497F-4519-998A-FED72EC57240}" type="sibTrans" cxnId="{24703372-D22F-4574-88B0-95B09BC85730}">
      <dgm:prSet/>
      <dgm:spPr/>
      <dgm:t>
        <a:bodyPr/>
        <a:lstStyle/>
        <a:p>
          <a:endParaRPr lang="cs-CZ"/>
        </a:p>
      </dgm:t>
    </dgm:pt>
    <dgm:pt modelId="{F83930CC-B37C-4359-B788-0B98CA3BBB31}">
      <dgm:prSet phldrT="[Text]"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 dynamická a přednesová označení uvedená v notovém zápisu skladby</a:t>
          </a:r>
          <a:endParaRPr lang="cs-CZ" sz="2400" dirty="0"/>
        </a:p>
      </dgm:t>
    </dgm:pt>
    <dgm:pt modelId="{A49958AE-71E0-4CD4-92C2-09ABBADDA75E}" type="parTrans" cxnId="{7B8325BC-D36F-48D5-87CA-776377B127B2}">
      <dgm:prSet/>
      <dgm:spPr/>
      <dgm:t>
        <a:bodyPr/>
        <a:lstStyle/>
        <a:p>
          <a:endParaRPr lang="cs-CZ"/>
        </a:p>
      </dgm:t>
    </dgm:pt>
    <dgm:pt modelId="{E352A9CD-C918-47BC-BA0D-B5A25D494E49}" type="sibTrans" cxnId="{7B8325BC-D36F-48D5-87CA-776377B127B2}">
      <dgm:prSet/>
      <dgm:spPr/>
      <dgm:t>
        <a:bodyPr/>
        <a:lstStyle/>
        <a:p>
          <a:endParaRPr lang="cs-CZ"/>
        </a:p>
      </dgm:t>
    </dgm:pt>
    <dgm:pt modelId="{4AE8830D-2D58-4B65-99E0-224772A0A1D1}">
      <dgm:prSet phldrT="[Text]" custT="1"/>
      <dgm:spPr/>
      <dgm:t>
        <a:bodyPr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10. Polka je tanec ve </a:t>
          </a:r>
          <a:endParaRPr lang="cs-CZ" sz="2400" dirty="0"/>
        </a:p>
      </dgm:t>
    </dgm:pt>
    <dgm:pt modelId="{18343475-9D06-4A85-94C5-46DD4B0DE31F}" type="parTrans" cxnId="{B8CFB7DB-2DB0-44EF-81B1-127A929DC370}">
      <dgm:prSet/>
      <dgm:spPr/>
      <dgm:t>
        <a:bodyPr/>
        <a:lstStyle/>
        <a:p>
          <a:endParaRPr lang="cs-CZ"/>
        </a:p>
      </dgm:t>
    </dgm:pt>
    <dgm:pt modelId="{1DDD10D8-FAAD-4F3A-89CB-E82BD66F5A34}" type="sibTrans" cxnId="{B8CFB7DB-2DB0-44EF-81B1-127A929DC370}">
      <dgm:prSet/>
      <dgm:spPr/>
      <dgm:t>
        <a:bodyPr/>
        <a:lstStyle/>
        <a:p>
          <a:endParaRPr lang="cs-CZ"/>
        </a:p>
      </dgm:t>
    </dgm:pt>
    <dgm:pt modelId="{D9BCAD1C-6C38-45B6-91ED-9B82AAC5EC18}">
      <dgm:prSet phldrT="[Text]"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a) 2/4 taktu</a:t>
          </a:r>
          <a:endParaRPr lang="cs-CZ" sz="2400" dirty="0"/>
        </a:p>
      </dgm:t>
    </dgm:pt>
    <dgm:pt modelId="{C1E3B045-D253-416F-9CB4-706BFA353C02}" type="parTrans" cxnId="{8EE38BED-A421-4DA7-9A4A-1DBF4B87612D}">
      <dgm:prSet/>
      <dgm:spPr/>
      <dgm:t>
        <a:bodyPr/>
        <a:lstStyle/>
        <a:p>
          <a:endParaRPr lang="cs-CZ"/>
        </a:p>
      </dgm:t>
    </dgm:pt>
    <dgm:pt modelId="{3FDCB1AF-20E8-4E99-B331-4132640F2546}" type="sibTrans" cxnId="{8EE38BED-A421-4DA7-9A4A-1DBF4B87612D}">
      <dgm:prSet/>
      <dgm:spPr/>
      <dgm:t>
        <a:bodyPr/>
        <a:lstStyle/>
        <a:p>
          <a:endParaRPr lang="cs-CZ"/>
        </a:p>
      </dgm:t>
    </dgm:pt>
    <dgm:pt modelId="{7B0685A7-FDBD-446C-BD13-AA017D1A3E84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symfonie</a:t>
          </a:r>
        </a:p>
      </dgm:t>
    </dgm:pt>
    <dgm:pt modelId="{E37D188E-EBEE-4FAC-9559-D8B5C87D617F}" type="parTrans" cxnId="{08C476C0-E319-4C6C-B717-205B25A015A4}">
      <dgm:prSet/>
      <dgm:spPr/>
      <dgm:t>
        <a:bodyPr/>
        <a:lstStyle/>
        <a:p>
          <a:endParaRPr lang="cs-CZ"/>
        </a:p>
      </dgm:t>
    </dgm:pt>
    <dgm:pt modelId="{148035B3-64BD-4C92-833B-4C19A3105695}" type="sibTrans" cxnId="{08C476C0-E319-4C6C-B717-205B25A015A4}">
      <dgm:prSet/>
      <dgm:spPr/>
      <dgm:t>
        <a:bodyPr/>
        <a:lstStyle/>
        <a:p>
          <a:endParaRPr lang="cs-CZ"/>
        </a:p>
      </dgm:t>
    </dgm:pt>
    <dgm:pt modelId="{C1CD4822-15AC-433B-9298-F9A8F58D518C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nástrojové koncerty</a:t>
          </a:r>
        </a:p>
      </dgm:t>
    </dgm:pt>
    <dgm:pt modelId="{878B1E05-3A3B-456E-AD63-DE33CBEA796B}" type="parTrans" cxnId="{F62E095A-DF02-47C5-98EE-C66EA5A4D29B}">
      <dgm:prSet/>
      <dgm:spPr/>
      <dgm:t>
        <a:bodyPr/>
        <a:lstStyle/>
        <a:p>
          <a:endParaRPr lang="cs-CZ"/>
        </a:p>
      </dgm:t>
    </dgm:pt>
    <dgm:pt modelId="{15B8FCC5-1342-45E7-8420-BA660ACA61AF}" type="sibTrans" cxnId="{F62E095A-DF02-47C5-98EE-C66EA5A4D29B}">
      <dgm:prSet/>
      <dgm:spPr/>
      <dgm:t>
        <a:bodyPr/>
        <a:lstStyle/>
        <a:p>
          <a:endParaRPr lang="cs-CZ"/>
        </a:p>
      </dgm:t>
    </dgm:pt>
    <dgm:pt modelId="{EF662C19-59E3-4F24-8A82-DD32B93CF221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kompoziční technika zahrnující do procesu tvorby díla i do jeho provedení  prvek náhody</a:t>
          </a:r>
        </a:p>
      </dgm:t>
    </dgm:pt>
    <dgm:pt modelId="{3F0C2A74-8036-42DC-97CA-846231C2C7DF}" type="parTrans" cxnId="{BFC03F4B-E16C-4F46-AA8B-BB565CDD900C}">
      <dgm:prSet/>
      <dgm:spPr/>
      <dgm:t>
        <a:bodyPr/>
        <a:lstStyle/>
        <a:p>
          <a:endParaRPr lang="cs-CZ"/>
        </a:p>
      </dgm:t>
    </dgm:pt>
    <dgm:pt modelId="{9230EF45-6930-4BFA-9C2A-FE5D7612196D}" type="sibTrans" cxnId="{BFC03F4B-E16C-4F46-AA8B-BB565CDD900C}">
      <dgm:prSet/>
      <dgm:spPr/>
      <dgm:t>
        <a:bodyPr/>
        <a:lstStyle/>
        <a:p>
          <a:endParaRPr lang="cs-CZ"/>
        </a:p>
      </dgm:t>
    </dgm:pt>
    <dgm:pt modelId="{B4AF9CE8-0125-4236-8679-F1A29C75095E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souhrn menších, v notovém zápisu většinou nezaznamenaných tempových změn skladby</a:t>
          </a:r>
        </a:p>
      </dgm:t>
    </dgm:pt>
    <dgm:pt modelId="{EF34EC3B-C340-418E-9F1C-1B5F12B153ED}" type="parTrans" cxnId="{AF19D886-21DA-4366-8BB1-31CEB5A96337}">
      <dgm:prSet/>
      <dgm:spPr/>
      <dgm:t>
        <a:bodyPr/>
        <a:lstStyle/>
        <a:p>
          <a:endParaRPr lang="cs-CZ"/>
        </a:p>
      </dgm:t>
    </dgm:pt>
    <dgm:pt modelId="{97A4A7AE-6A21-474B-8315-3D58BEF55421}" type="sibTrans" cxnId="{AF19D886-21DA-4366-8BB1-31CEB5A96337}">
      <dgm:prSet/>
      <dgm:spPr/>
      <dgm:t>
        <a:bodyPr/>
        <a:lstStyle/>
        <a:p>
          <a:endParaRPr lang="cs-CZ"/>
        </a:p>
      </dgm:t>
    </dgm:pt>
    <dgm:pt modelId="{738A7054-483D-41CB-89DA-336472B64235}">
      <dgm:prSet custT="1"/>
      <dgm:spPr/>
      <dgm:t>
        <a:bodyPr anchor="t" anchorCtr="1"/>
        <a:lstStyle/>
        <a:p>
          <a:endParaRPr lang="cs-CZ" sz="2400" dirty="0" smtClean="0">
            <a:latin typeface="Calibri" pitchFamily="34" charset="0"/>
            <a:cs typeface="Calibri" pitchFamily="34" charset="0"/>
          </a:endParaRPr>
        </a:p>
      </dgm:t>
    </dgm:pt>
    <dgm:pt modelId="{4DC4C01F-54CB-4D5F-9092-BC2E55BD2B06}" type="parTrans" cxnId="{0B9F0B34-BEAC-44CE-9C41-BC65058078F0}">
      <dgm:prSet/>
      <dgm:spPr/>
      <dgm:t>
        <a:bodyPr/>
        <a:lstStyle/>
        <a:p>
          <a:endParaRPr lang="cs-CZ"/>
        </a:p>
      </dgm:t>
    </dgm:pt>
    <dgm:pt modelId="{FC90B8CC-F528-4C63-BFCF-AE36E00636E6}" type="sibTrans" cxnId="{0B9F0B34-BEAC-44CE-9C41-BC65058078F0}">
      <dgm:prSet/>
      <dgm:spPr/>
      <dgm:t>
        <a:bodyPr/>
        <a:lstStyle/>
        <a:p>
          <a:endParaRPr lang="cs-CZ"/>
        </a:p>
      </dgm:t>
    </dgm:pt>
    <dgm:pt modelId="{356AF777-9B4E-4F5C-A6DD-806BC46AE2DE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b) 3/4 taktu</a:t>
          </a:r>
        </a:p>
      </dgm:t>
    </dgm:pt>
    <dgm:pt modelId="{6BA57CA6-A38F-41B4-820C-1676E31BA0F3}" type="parTrans" cxnId="{C536DC59-9630-49AD-BC3C-03D581979208}">
      <dgm:prSet/>
      <dgm:spPr/>
      <dgm:t>
        <a:bodyPr/>
        <a:lstStyle/>
        <a:p>
          <a:endParaRPr lang="cs-CZ"/>
        </a:p>
      </dgm:t>
    </dgm:pt>
    <dgm:pt modelId="{6D608F8B-F053-4FF9-9BDF-DDACF5B94459}" type="sibTrans" cxnId="{C536DC59-9630-49AD-BC3C-03D581979208}">
      <dgm:prSet/>
      <dgm:spPr/>
      <dgm:t>
        <a:bodyPr/>
        <a:lstStyle/>
        <a:p>
          <a:endParaRPr lang="cs-CZ"/>
        </a:p>
      </dgm:t>
    </dgm:pt>
    <dgm:pt modelId="{639A96CD-DCFB-4498-BB5B-9651264F28A5}">
      <dgm:prSet custT="1"/>
      <dgm:spPr/>
      <dgm:t>
        <a:bodyPr anchor="t" anchorCtr="1"/>
        <a:lstStyle/>
        <a:p>
          <a:r>
            <a:rPr lang="cs-CZ" sz="2400" dirty="0" smtClean="0">
              <a:latin typeface="Calibri" pitchFamily="34" charset="0"/>
              <a:cs typeface="Calibri" pitchFamily="34" charset="0"/>
            </a:rPr>
            <a:t>c) 4/4 taktu</a:t>
          </a:r>
        </a:p>
      </dgm:t>
    </dgm:pt>
    <dgm:pt modelId="{3D692435-D1D1-420E-BB6B-F56CC72D88F2}" type="parTrans" cxnId="{74A43686-8139-46E8-88A8-74D74CBC2E6B}">
      <dgm:prSet/>
      <dgm:spPr/>
      <dgm:t>
        <a:bodyPr/>
        <a:lstStyle/>
        <a:p>
          <a:endParaRPr lang="cs-CZ"/>
        </a:p>
      </dgm:t>
    </dgm:pt>
    <dgm:pt modelId="{8C9180FA-1652-4E07-BFDE-3EA3FCF15CC9}" type="sibTrans" cxnId="{74A43686-8139-46E8-88A8-74D74CBC2E6B}">
      <dgm:prSet/>
      <dgm:spPr/>
      <dgm:t>
        <a:bodyPr/>
        <a:lstStyle/>
        <a:p>
          <a:endParaRPr lang="cs-CZ"/>
        </a:p>
      </dgm:t>
    </dgm:pt>
    <dgm:pt modelId="{745C3FAB-8211-491E-A820-1107FB9C6DCE}" type="pres">
      <dgm:prSet presAssocID="{9544ACA7-23A5-4F89-A98E-B2BF9F13A07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5528EE6-E4DA-4CE9-A535-E90531C4D3B8}" type="pres">
      <dgm:prSet presAssocID="{08AB4D1E-00D3-4464-9509-5D3BF5E586A6}" presName="linNode" presStyleCnt="0"/>
      <dgm:spPr/>
    </dgm:pt>
    <dgm:pt modelId="{4456F06D-0011-467E-BDDF-AC3D797E78A6}" type="pres">
      <dgm:prSet presAssocID="{08AB4D1E-00D3-4464-9509-5D3BF5E586A6}" presName="parentText" presStyleLbl="node1" presStyleIdx="0" presStyleCnt="3" custScaleY="4821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AB6306-0762-45D0-B47A-F24F15794516}" type="pres">
      <dgm:prSet presAssocID="{08AB4D1E-00D3-4464-9509-5D3BF5E586A6}" presName="descendantText" presStyleLbl="alignAccFollowNode1" presStyleIdx="0" presStyleCnt="3" custScaleY="522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217B66-9DB1-4949-8F14-F63E52728202}" type="pres">
      <dgm:prSet presAssocID="{03BA2CB6-7302-456C-AE42-6267A8CE9311}" presName="sp" presStyleCnt="0"/>
      <dgm:spPr/>
    </dgm:pt>
    <dgm:pt modelId="{EDA2806D-07D7-4B0D-B9E9-EB33EEB8B25D}" type="pres">
      <dgm:prSet presAssocID="{4D28247B-C8C8-4375-B005-932FA5AD19AA}" presName="linNode" presStyleCnt="0"/>
      <dgm:spPr/>
    </dgm:pt>
    <dgm:pt modelId="{691F4DEF-D227-449F-8DC9-BDAC183CF8E2}" type="pres">
      <dgm:prSet presAssocID="{4D28247B-C8C8-4375-B005-932FA5AD19AA}" presName="parentText" presStyleLbl="node1" presStyleIdx="1" presStyleCnt="3" custScaleY="8752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EF24BA-0C06-4B48-95A2-E2B17944F26D}" type="pres">
      <dgm:prSet presAssocID="{4D28247B-C8C8-4375-B005-932FA5AD19AA}" presName="descendantText" presStyleLbl="alignAccFollowNode1" presStyleIdx="1" presStyleCnt="3" custScaleX="184291" custScaleY="1042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ED60FB-1F9A-43BC-B6DE-A68C719F6868}" type="pres">
      <dgm:prSet presAssocID="{7E0D2FAA-497F-4519-998A-FED72EC57240}" presName="sp" presStyleCnt="0"/>
      <dgm:spPr/>
    </dgm:pt>
    <dgm:pt modelId="{1D43EB36-4F26-4E56-9C12-E602E63ADC95}" type="pres">
      <dgm:prSet presAssocID="{4AE8830D-2D58-4B65-99E0-224772A0A1D1}" presName="linNode" presStyleCnt="0"/>
      <dgm:spPr/>
    </dgm:pt>
    <dgm:pt modelId="{943B2E8F-BB08-4C3D-BD7A-8856C65BE948}" type="pres">
      <dgm:prSet presAssocID="{4AE8830D-2D58-4B65-99E0-224772A0A1D1}" presName="parentText" presStyleLbl="node1" presStyleIdx="2" presStyleCnt="3" custScaleY="5968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09EF54C-C25D-4D69-A756-8EFB78EBC528}" type="pres">
      <dgm:prSet presAssocID="{4AE8830D-2D58-4B65-99E0-224772A0A1D1}" presName="descendantText" presStyleLbl="alignAccFollowNode1" presStyleIdx="2" presStyleCnt="3" custScaleY="541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FC03F4B-E16C-4F46-AA8B-BB565CDD900C}" srcId="{4D28247B-C8C8-4375-B005-932FA5AD19AA}" destId="{EF662C19-59E3-4F24-8A82-DD32B93CF221}" srcOrd="1" destOrd="0" parTransId="{3F0C2A74-8036-42DC-97CA-846231C2C7DF}" sibTransId="{9230EF45-6930-4BFA-9C2A-FE5D7612196D}"/>
    <dgm:cxn modelId="{A1B24013-D2D9-4FB0-877C-944DD0D13CB4}" type="presOf" srcId="{EF662C19-59E3-4F24-8A82-DD32B93CF221}" destId="{7DEF24BA-0C06-4B48-95A2-E2B17944F26D}" srcOrd="0" destOrd="1" presId="urn:microsoft.com/office/officeart/2005/8/layout/vList5"/>
    <dgm:cxn modelId="{0B9F0B34-BEAC-44CE-9C41-BC65058078F0}" srcId="{4D28247B-C8C8-4375-B005-932FA5AD19AA}" destId="{738A7054-483D-41CB-89DA-336472B64235}" srcOrd="3" destOrd="0" parTransId="{4DC4C01F-54CB-4D5F-9092-BC2E55BD2B06}" sibTransId="{FC90B8CC-F528-4C63-BFCF-AE36E00636E6}"/>
    <dgm:cxn modelId="{7B8325BC-D36F-48D5-87CA-776377B127B2}" srcId="{4D28247B-C8C8-4375-B005-932FA5AD19AA}" destId="{F83930CC-B37C-4359-B788-0B98CA3BBB31}" srcOrd="0" destOrd="0" parTransId="{A49958AE-71E0-4CD4-92C2-09ABBADDA75E}" sibTransId="{E352A9CD-C918-47BC-BA0D-B5A25D494E49}"/>
    <dgm:cxn modelId="{B8686D2C-DFD8-40A0-9EA8-814ADC787EFA}" type="presOf" srcId="{9544ACA7-23A5-4F89-A98E-B2BF9F13A079}" destId="{745C3FAB-8211-491E-A820-1107FB9C6DCE}" srcOrd="0" destOrd="0" presId="urn:microsoft.com/office/officeart/2005/8/layout/vList5"/>
    <dgm:cxn modelId="{AF19D886-21DA-4366-8BB1-31CEB5A96337}" srcId="{4D28247B-C8C8-4375-B005-932FA5AD19AA}" destId="{B4AF9CE8-0125-4236-8679-F1A29C75095E}" srcOrd="2" destOrd="0" parTransId="{EF34EC3B-C340-418E-9F1C-1B5F12B153ED}" sibTransId="{97A4A7AE-6A21-474B-8315-3D58BEF55421}"/>
    <dgm:cxn modelId="{6B7DE290-5934-4441-9FA7-732E690F8B6C}" type="presOf" srcId="{356AF777-9B4E-4F5C-A6DD-806BC46AE2DE}" destId="{B09EF54C-C25D-4D69-A756-8EFB78EBC528}" srcOrd="0" destOrd="1" presId="urn:microsoft.com/office/officeart/2005/8/layout/vList5"/>
    <dgm:cxn modelId="{BA746625-22D4-40FC-845E-192315CA4223}" type="presOf" srcId="{D9BCAD1C-6C38-45B6-91ED-9B82AAC5EC18}" destId="{B09EF54C-C25D-4D69-A756-8EFB78EBC528}" srcOrd="0" destOrd="0" presId="urn:microsoft.com/office/officeart/2005/8/layout/vList5"/>
    <dgm:cxn modelId="{C536DC59-9630-49AD-BC3C-03D581979208}" srcId="{4AE8830D-2D58-4B65-99E0-224772A0A1D1}" destId="{356AF777-9B4E-4F5C-A6DD-806BC46AE2DE}" srcOrd="1" destOrd="0" parTransId="{6BA57CA6-A38F-41B4-820C-1676E31BA0F3}" sibTransId="{6D608F8B-F053-4FF9-9BDF-DDACF5B94459}"/>
    <dgm:cxn modelId="{24703372-D22F-4574-88B0-95B09BC85730}" srcId="{9544ACA7-23A5-4F89-A98E-B2BF9F13A079}" destId="{4D28247B-C8C8-4375-B005-932FA5AD19AA}" srcOrd="1" destOrd="0" parTransId="{6F5148E6-818F-4F8A-9817-AC7D9E1C0835}" sibTransId="{7E0D2FAA-497F-4519-998A-FED72EC57240}"/>
    <dgm:cxn modelId="{931E62F6-212C-482A-90C6-7329A36EA28C}" type="presOf" srcId="{738A7054-483D-41CB-89DA-336472B64235}" destId="{7DEF24BA-0C06-4B48-95A2-E2B17944F26D}" srcOrd="0" destOrd="3" presId="urn:microsoft.com/office/officeart/2005/8/layout/vList5"/>
    <dgm:cxn modelId="{484423CC-87FB-46B1-85FB-F7DB29EE2D1F}" type="presOf" srcId="{4AE8830D-2D58-4B65-99E0-224772A0A1D1}" destId="{943B2E8F-BB08-4C3D-BD7A-8856C65BE948}" srcOrd="0" destOrd="0" presId="urn:microsoft.com/office/officeart/2005/8/layout/vList5"/>
    <dgm:cxn modelId="{F87DCD4E-E4FE-437E-ADA6-DD0E9F42951B}" type="presOf" srcId="{F83930CC-B37C-4359-B788-0B98CA3BBB31}" destId="{7DEF24BA-0C06-4B48-95A2-E2B17944F26D}" srcOrd="0" destOrd="0" presId="urn:microsoft.com/office/officeart/2005/8/layout/vList5"/>
    <dgm:cxn modelId="{F62E095A-DF02-47C5-98EE-C66EA5A4D29B}" srcId="{08AB4D1E-00D3-4464-9509-5D3BF5E586A6}" destId="{C1CD4822-15AC-433B-9298-F9A8F58D518C}" srcOrd="2" destOrd="0" parTransId="{878B1E05-3A3B-456E-AD63-DE33CBEA796B}" sibTransId="{15B8FCC5-1342-45E7-8420-BA660ACA61AF}"/>
    <dgm:cxn modelId="{F434C18F-1ED5-425D-8B80-DA4DA8515CFA}" type="presOf" srcId="{4D28247B-C8C8-4375-B005-932FA5AD19AA}" destId="{691F4DEF-D227-449F-8DC9-BDAC183CF8E2}" srcOrd="0" destOrd="0" presId="urn:microsoft.com/office/officeart/2005/8/layout/vList5"/>
    <dgm:cxn modelId="{8713D16B-B575-4C11-B060-33EB3B19D0DC}" type="presOf" srcId="{B4AF9CE8-0125-4236-8679-F1A29C75095E}" destId="{7DEF24BA-0C06-4B48-95A2-E2B17944F26D}" srcOrd="0" destOrd="2" presId="urn:microsoft.com/office/officeart/2005/8/layout/vList5"/>
    <dgm:cxn modelId="{08C476C0-E319-4C6C-B717-205B25A015A4}" srcId="{08AB4D1E-00D3-4464-9509-5D3BF5E586A6}" destId="{7B0685A7-FDBD-446C-BD13-AA017D1A3E84}" srcOrd="1" destOrd="0" parTransId="{E37D188E-EBEE-4FAC-9559-D8B5C87D617F}" sibTransId="{148035B3-64BD-4C92-833B-4C19A3105695}"/>
    <dgm:cxn modelId="{B8CFB7DB-2DB0-44EF-81B1-127A929DC370}" srcId="{9544ACA7-23A5-4F89-A98E-B2BF9F13A079}" destId="{4AE8830D-2D58-4B65-99E0-224772A0A1D1}" srcOrd="2" destOrd="0" parTransId="{18343475-9D06-4A85-94C5-46DD4B0DE31F}" sibTransId="{1DDD10D8-FAAD-4F3A-89CB-E82BD66F5A34}"/>
    <dgm:cxn modelId="{74A43686-8139-46E8-88A8-74D74CBC2E6B}" srcId="{4AE8830D-2D58-4B65-99E0-224772A0A1D1}" destId="{639A96CD-DCFB-4498-BB5B-9651264F28A5}" srcOrd="2" destOrd="0" parTransId="{3D692435-D1D1-420E-BB6B-F56CC72D88F2}" sibTransId="{8C9180FA-1652-4E07-BFDE-3EA3FCF15CC9}"/>
    <dgm:cxn modelId="{B8CDE836-E310-4717-BB70-13E5D167A57F}" type="presOf" srcId="{639A96CD-DCFB-4498-BB5B-9651264F28A5}" destId="{B09EF54C-C25D-4D69-A756-8EFB78EBC528}" srcOrd="0" destOrd="2" presId="urn:microsoft.com/office/officeart/2005/8/layout/vList5"/>
    <dgm:cxn modelId="{CB53951E-39C7-4F54-88BD-F903BCC6C74D}" srcId="{9544ACA7-23A5-4F89-A98E-B2BF9F13A079}" destId="{08AB4D1E-00D3-4464-9509-5D3BF5E586A6}" srcOrd="0" destOrd="0" parTransId="{D9045824-58B0-4015-BA73-2033A79AB9EF}" sibTransId="{03BA2CB6-7302-456C-AE42-6267A8CE9311}"/>
    <dgm:cxn modelId="{8EE38BED-A421-4DA7-9A4A-1DBF4B87612D}" srcId="{4AE8830D-2D58-4B65-99E0-224772A0A1D1}" destId="{D9BCAD1C-6C38-45B6-91ED-9B82AAC5EC18}" srcOrd="0" destOrd="0" parTransId="{C1E3B045-D253-416F-9CB4-706BFA353C02}" sibTransId="{3FDCB1AF-20E8-4E99-B331-4132640F2546}"/>
    <dgm:cxn modelId="{25789EAA-7E82-4DC9-9545-E8EEBCD3F12F}" type="presOf" srcId="{08AB4D1E-00D3-4464-9509-5D3BF5E586A6}" destId="{4456F06D-0011-467E-BDDF-AC3D797E78A6}" srcOrd="0" destOrd="0" presId="urn:microsoft.com/office/officeart/2005/8/layout/vList5"/>
    <dgm:cxn modelId="{06EB4C20-D692-468C-B3D8-B5A6FFCB6FB7}" type="presOf" srcId="{3FD951AB-2E87-43DB-83CB-1E88DB78B720}" destId="{8AAB6306-0762-45D0-B47A-F24F15794516}" srcOrd="0" destOrd="0" presId="urn:microsoft.com/office/officeart/2005/8/layout/vList5"/>
    <dgm:cxn modelId="{FB126AAB-FF41-48C9-8A2E-D7985119895E}" srcId="{08AB4D1E-00D3-4464-9509-5D3BF5E586A6}" destId="{3FD951AB-2E87-43DB-83CB-1E88DB78B720}" srcOrd="0" destOrd="0" parTransId="{B0DCC6BB-56C4-48B5-99BD-C44D7EB0574D}" sibTransId="{A9276480-39DF-4A5F-9891-6FF19082AB3A}"/>
    <dgm:cxn modelId="{6A9E598E-1630-4658-8504-BBB33136A114}" type="presOf" srcId="{7B0685A7-FDBD-446C-BD13-AA017D1A3E84}" destId="{8AAB6306-0762-45D0-B47A-F24F15794516}" srcOrd="0" destOrd="1" presId="urn:microsoft.com/office/officeart/2005/8/layout/vList5"/>
    <dgm:cxn modelId="{977E0FD0-B443-4FBA-948F-F6E7E84D6A40}" type="presOf" srcId="{C1CD4822-15AC-433B-9298-F9A8F58D518C}" destId="{8AAB6306-0762-45D0-B47A-F24F15794516}" srcOrd="0" destOrd="2" presId="urn:microsoft.com/office/officeart/2005/8/layout/vList5"/>
    <dgm:cxn modelId="{077249C9-7B06-4FD3-8D6B-E5FAE6CF574F}" type="presParOf" srcId="{745C3FAB-8211-491E-A820-1107FB9C6DCE}" destId="{05528EE6-E4DA-4CE9-A535-E90531C4D3B8}" srcOrd="0" destOrd="0" presId="urn:microsoft.com/office/officeart/2005/8/layout/vList5"/>
    <dgm:cxn modelId="{2BAF6D1B-EA7D-40C5-8BD3-54CDD17E3032}" type="presParOf" srcId="{05528EE6-E4DA-4CE9-A535-E90531C4D3B8}" destId="{4456F06D-0011-467E-BDDF-AC3D797E78A6}" srcOrd="0" destOrd="0" presId="urn:microsoft.com/office/officeart/2005/8/layout/vList5"/>
    <dgm:cxn modelId="{6D2A6651-A2A9-4A5B-927D-E564833E23A3}" type="presParOf" srcId="{05528EE6-E4DA-4CE9-A535-E90531C4D3B8}" destId="{8AAB6306-0762-45D0-B47A-F24F15794516}" srcOrd="1" destOrd="0" presId="urn:microsoft.com/office/officeart/2005/8/layout/vList5"/>
    <dgm:cxn modelId="{7CA10EEC-A10E-4701-B81D-61ABE91F064E}" type="presParOf" srcId="{745C3FAB-8211-491E-A820-1107FB9C6DCE}" destId="{D1217B66-9DB1-4949-8F14-F63E52728202}" srcOrd="1" destOrd="0" presId="urn:microsoft.com/office/officeart/2005/8/layout/vList5"/>
    <dgm:cxn modelId="{A8DD0B6F-9B32-4179-951E-4A6B2129C559}" type="presParOf" srcId="{745C3FAB-8211-491E-A820-1107FB9C6DCE}" destId="{EDA2806D-07D7-4B0D-B9E9-EB33EEB8B25D}" srcOrd="2" destOrd="0" presId="urn:microsoft.com/office/officeart/2005/8/layout/vList5"/>
    <dgm:cxn modelId="{16E1DB78-A3D8-4C49-B300-7CF0225E3E4B}" type="presParOf" srcId="{EDA2806D-07D7-4B0D-B9E9-EB33EEB8B25D}" destId="{691F4DEF-D227-449F-8DC9-BDAC183CF8E2}" srcOrd="0" destOrd="0" presId="urn:microsoft.com/office/officeart/2005/8/layout/vList5"/>
    <dgm:cxn modelId="{75BFD20C-9EBA-4953-8219-2F1C2C1FBDA7}" type="presParOf" srcId="{EDA2806D-07D7-4B0D-B9E9-EB33EEB8B25D}" destId="{7DEF24BA-0C06-4B48-95A2-E2B17944F26D}" srcOrd="1" destOrd="0" presId="urn:microsoft.com/office/officeart/2005/8/layout/vList5"/>
    <dgm:cxn modelId="{51824F45-FD8A-4C1C-92AA-D6D99EAD1843}" type="presParOf" srcId="{745C3FAB-8211-491E-A820-1107FB9C6DCE}" destId="{F7ED60FB-1F9A-43BC-B6DE-A68C719F6868}" srcOrd="3" destOrd="0" presId="urn:microsoft.com/office/officeart/2005/8/layout/vList5"/>
    <dgm:cxn modelId="{72464C02-021F-44D2-B9C9-558F1682A317}" type="presParOf" srcId="{745C3FAB-8211-491E-A820-1107FB9C6DCE}" destId="{1D43EB36-4F26-4E56-9C12-E602E63ADC95}" srcOrd="4" destOrd="0" presId="urn:microsoft.com/office/officeart/2005/8/layout/vList5"/>
    <dgm:cxn modelId="{E35C72BB-BC87-482B-9EE1-C0B42B5DC41B}" type="presParOf" srcId="{1D43EB36-4F26-4E56-9C12-E602E63ADC95}" destId="{943B2E8F-BB08-4C3D-BD7A-8856C65BE948}" srcOrd="0" destOrd="0" presId="urn:microsoft.com/office/officeart/2005/8/layout/vList5"/>
    <dgm:cxn modelId="{3462B3DA-D2D9-4947-867F-A36A0A80378A}" type="presParOf" srcId="{1D43EB36-4F26-4E56-9C12-E602E63ADC95}" destId="{B09EF54C-C25D-4D69-A756-8EFB78EBC52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E6CB6FA-AFBF-4DD1-8507-46B8CD6EA720}">
      <dsp:nvSpPr>
        <dsp:cNvPr id="0" name=""/>
        <dsp:cNvSpPr/>
      </dsp:nvSpPr>
      <dsp:spPr>
        <a:xfrm>
          <a:off x="0" y="0"/>
          <a:ext cx="9144000" cy="1222250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b" anchorCtr="1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>
            <a:solidFill>
              <a:schemeClr val="tx2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William Turner: Válečná loď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Téméraire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William Turner: Rybáři na moři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John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Constable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Hrad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Hadleigh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</dsp:txBody>
      <dsp:txXfrm>
        <a:off x="1951025" y="0"/>
        <a:ext cx="7192974" cy="1222250"/>
      </dsp:txXfrm>
    </dsp:sp>
    <dsp:sp modelId="{A176AC63-6047-443B-ADF0-3D6E89F723CE}">
      <dsp:nvSpPr>
        <dsp:cNvPr id="0" name=""/>
        <dsp:cNvSpPr/>
      </dsp:nvSpPr>
      <dsp:spPr>
        <a:xfrm>
          <a:off x="461065" y="4"/>
          <a:ext cx="1968117" cy="122153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gradFill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198BD6-621B-425E-8F7A-533DB42D7033}">
      <dsp:nvSpPr>
        <dsp:cNvPr id="0" name=""/>
        <dsp:cNvSpPr/>
      </dsp:nvSpPr>
      <dsp:spPr>
        <a:xfrm>
          <a:off x="0" y="1360585"/>
          <a:ext cx="9144000" cy="12222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Křídové útesy na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Rujaně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Poutník nad mořem mlh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Eugène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Delacroix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Svoboda vede lid na barikády 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951025" y="1360585"/>
        <a:ext cx="7192974" cy="1222250"/>
      </dsp:txXfrm>
    </dsp:sp>
    <dsp:sp modelId="{5265D37B-562B-4845-AB97-78C7F29F1A79}">
      <dsp:nvSpPr>
        <dsp:cNvPr id="0" name=""/>
        <dsp:cNvSpPr/>
      </dsp:nvSpPr>
      <dsp:spPr>
        <a:xfrm>
          <a:off x="395539" y="1340770"/>
          <a:ext cx="2024298" cy="116780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tx2">
              <a:lumMod val="20000"/>
              <a:lumOff val="8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3FA26C-DB4B-4DF5-9692-4C0F456913D2}">
      <dsp:nvSpPr>
        <dsp:cNvPr id="0" name=""/>
        <dsp:cNvSpPr/>
      </dsp:nvSpPr>
      <dsp:spPr>
        <a:xfrm>
          <a:off x="22893" y="2707540"/>
          <a:ext cx="9144000" cy="12222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Mikoláš Aleš: Jan Žižka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Eugène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Delacroix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Svoboda vede lid na barikády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William Turner: Válečná loď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Téméraire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, 1838  </a:t>
          </a:r>
          <a:b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</a:b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endParaRPr lang="cs-CZ" sz="2000" kern="1200" dirty="0">
            <a:solidFill>
              <a:schemeClr val="tx2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100" kern="1200" dirty="0"/>
        </a:p>
      </dsp:txBody>
      <dsp:txXfrm>
        <a:off x="1973918" y="2707540"/>
        <a:ext cx="7192974" cy="1222250"/>
      </dsp:txXfrm>
    </dsp:sp>
    <dsp:sp modelId="{FCA4F4DF-58A7-4D29-8178-550DC6AE980F}">
      <dsp:nvSpPr>
        <dsp:cNvPr id="0" name=""/>
        <dsp:cNvSpPr/>
      </dsp:nvSpPr>
      <dsp:spPr>
        <a:xfrm>
          <a:off x="249506" y="2692413"/>
          <a:ext cx="2164823" cy="125942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bg2">
              <a:lumMod val="9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D566A-C0E9-4579-9414-32319B20AF29}">
      <dsp:nvSpPr>
        <dsp:cNvPr id="0" name=""/>
        <dsp:cNvSpPr/>
      </dsp:nvSpPr>
      <dsp:spPr>
        <a:xfrm>
          <a:off x="21896" y="4104543"/>
          <a:ext cx="9144000" cy="12222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1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Josef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</a:rPr>
            <a:t>Myslbek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: Jezdecká socha svatého Václava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Křídové útesy na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Rujaně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John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Constable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: Hrad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Hadleigh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>
            <a:solidFill>
              <a:schemeClr val="tx2"/>
            </a:solidFill>
          </a:endParaRPr>
        </a:p>
      </dsp:txBody>
      <dsp:txXfrm>
        <a:off x="1972921" y="4104543"/>
        <a:ext cx="7192974" cy="1222250"/>
      </dsp:txXfrm>
    </dsp:sp>
    <dsp:sp modelId="{EAF44F5C-C44F-49B8-AAA4-F514B7C9114A}">
      <dsp:nvSpPr>
        <dsp:cNvPr id="0" name=""/>
        <dsp:cNvSpPr/>
      </dsp:nvSpPr>
      <dsp:spPr>
        <a:xfrm>
          <a:off x="251527" y="4149082"/>
          <a:ext cx="2160836" cy="129012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A0D234-DF1E-4675-AC13-9E31E49BD1C0}">
      <dsp:nvSpPr>
        <dsp:cNvPr id="0" name=""/>
        <dsp:cNvSpPr/>
      </dsp:nvSpPr>
      <dsp:spPr>
        <a:xfrm>
          <a:off x="0" y="5564114"/>
          <a:ext cx="9144000" cy="12222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b" anchorCtr="1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Caspar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David Friedrich: Poutník nad mořem mlh</a:t>
          </a:r>
          <a:endParaRPr lang="cs-CZ" sz="2000" kern="1200" dirty="0"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Josef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</a:rPr>
            <a:t>Myslbek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: Jezdecká socha svatého Václava</a:t>
          </a:r>
          <a:endParaRPr lang="cs-CZ" sz="2000" kern="1200" dirty="0"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Mikoláš Aleš: Jan Žižka</a:t>
          </a:r>
          <a:endParaRPr lang="cs-CZ" sz="2000" kern="1200" dirty="0">
            <a:latin typeface="Calibri" pitchFamily="34" charset="0"/>
          </a:endParaRPr>
        </a:p>
      </dsp:txBody>
      <dsp:txXfrm>
        <a:off x="1951025" y="5564114"/>
        <a:ext cx="7192974" cy="1222250"/>
      </dsp:txXfrm>
    </dsp:sp>
    <dsp:sp modelId="{0348FEEA-7F40-4221-9FA8-CA269758ECDE}">
      <dsp:nvSpPr>
        <dsp:cNvPr id="0" name=""/>
        <dsp:cNvSpPr/>
      </dsp:nvSpPr>
      <dsp:spPr>
        <a:xfrm>
          <a:off x="610222" y="5482988"/>
          <a:ext cx="1535423" cy="136854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1429" cap="flat" cmpd="sng" algn="ctr">
          <a:solidFill>
            <a:schemeClr val="bg2">
              <a:lumMod val="9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E6CB6FA-AFBF-4DD1-8507-46B8CD6EA720}">
      <dsp:nvSpPr>
        <dsp:cNvPr id="0" name=""/>
        <dsp:cNvSpPr/>
      </dsp:nvSpPr>
      <dsp:spPr>
        <a:xfrm>
          <a:off x="0" y="0"/>
          <a:ext cx="9144000" cy="1260760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b" anchorCtr="1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>
            <a:solidFill>
              <a:schemeClr val="tx2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Felix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Mendelssohn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Bartholdy</a:t>
          </a:r>
          <a:endParaRPr lang="cs-CZ" sz="2000" kern="1200" dirty="0">
            <a:solidFill>
              <a:schemeClr val="tx2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Franz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Schubert</a:t>
          </a:r>
          <a:endParaRPr lang="cs-CZ" sz="2000" kern="1200" dirty="0">
            <a:solidFill>
              <a:schemeClr val="tx2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Fryderyk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Chopin</a:t>
          </a:r>
          <a:endParaRPr lang="cs-CZ" sz="2000" kern="1200" dirty="0">
            <a:solidFill>
              <a:schemeClr val="tx2"/>
            </a:solidFill>
            <a:latin typeface="+mj-lt"/>
          </a:endParaRPr>
        </a:p>
      </dsp:txBody>
      <dsp:txXfrm>
        <a:off x="1954876" y="0"/>
        <a:ext cx="7189123" cy="1260760"/>
      </dsp:txXfrm>
    </dsp:sp>
    <dsp:sp modelId="{A176AC63-6047-443B-ADF0-3D6E89F723CE}">
      <dsp:nvSpPr>
        <dsp:cNvPr id="0" name=""/>
        <dsp:cNvSpPr/>
      </dsp:nvSpPr>
      <dsp:spPr>
        <a:xfrm>
          <a:off x="539549" y="5"/>
          <a:ext cx="1731105" cy="12600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bg2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198BD6-621B-425E-8F7A-533DB42D7033}">
      <dsp:nvSpPr>
        <dsp:cNvPr id="0" name=""/>
        <dsp:cNvSpPr/>
      </dsp:nvSpPr>
      <dsp:spPr>
        <a:xfrm>
          <a:off x="0" y="1403453"/>
          <a:ext cx="9144000" cy="1260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Ferenc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Liszt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      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Felix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Mendelssohn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Bartholdy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Robert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Schumann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954876" y="1403453"/>
        <a:ext cx="7189123" cy="1260760"/>
      </dsp:txXfrm>
    </dsp:sp>
    <dsp:sp modelId="{5265D37B-562B-4845-AB97-78C7F29F1A79}">
      <dsp:nvSpPr>
        <dsp:cNvPr id="0" name=""/>
        <dsp:cNvSpPr/>
      </dsp:nvSpPr>
      <dsp:spPr>
        <a:xfrm>
          <a:off x="539549" y="1403458"/>
          <a:ext cx="1731105" cy="12046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bg2">
              <a:lumMod val="9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3FA26C-DB4B-4DF5-9692-4C0F456913D2}">
      <dsp:nvSpPr>
        <dsp:cNvPr id="0" name=""/>
        <dsp:cNvSpPr/>
      </dsp:nvSpPr>
      <dsp:spPr>
        <a:xfrm>
          <a:off x="0" y="2792846"/>
          <a:ext cx="9144000" cy="1260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Johannes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Brahms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Hector Berlioz      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Modest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Petrovič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Musorgskij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/>
          </a:r>
          <a:b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</a:b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endParaRPr lang="cs-CZ" sz="2000" kern="1200" dirty="0">
            <a:solidFill>
              <a:schemeClr val="tx2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100" kern="1200" dirty="0"/>
        </a:p>
      </dsp:txBody>
      <dsp:txXfrm>
        <a:off x="1954876" y="2792846"/>
        <a:ext cx="7189123" cy="1260760"/>
      </dsp:txXfrm>
    </dsp:sp>
    <dsp:sp modelId="{FCA4F4DF-58A7-4D29-8178-550DC6AE980F}">
      <dsp:nvSpPr>
        <dsp:cNvPr id="0" name=""/>
        <dsp:cNvSpPr/>
      </dsp:nvSpPr>
      <dsp:spPr>
        <a:xfrm>
          <a:off x="539549" y="2777243"/>
          <a:ext cx="1732458" cy="129910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bg2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D566A-C0E9-4579-9414-32319B20AF29}">
      <dsp:nvSpPr>
        <dsp:cNvPr id="0" name=""/>
        <dsp:cNvSpPr/>
      </dsp:nvSpPr>
      <dsp:spPr>
        <a:xfrm>
          <a:off x="0" y="4221083"/>
          <a:ext cx="9144000" cy="1260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1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Modest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Petrovič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Musorgskij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Nikolaj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Rimskij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Korsakov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Petr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Iljič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Čajkovskij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>
            <a:solidFill>
              <a:schemeClr val="tx2"/>
            </a:solidFill>
          </a:endParaRPr>
        </a:p>
      </dsp:txBody>
      <dsp:txXfrm>
        <a:off x="1954876" y="4221083"/>
        <a:ext cx="7189123" cy="1260760"/>
      </dsp:txXfrm>
    </dsp:sp>
    <dsp:sp modelId="{EAF44F5C-C44F-49B8-AAA4-F514B7C9114A}">
      <dsp:nvSpPr>
        <dsp:cNvPr id="0" name=""/>
        <dsp:cNvSpPr/>
      </dsp:nvSpPr>
      <dsp:spPr>
        <a:xfrm>
          <a:off x="611558" y="4221085"/>
          <a:ext cx="1734123" cy="121753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bg2">
              <a:lumMod val="9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A0D234-DF1E-4675-AC13-9E31E49BD1C0}">
      <dsp:nvSpPr>
        <dsp:cNvPr id="0" name=""/>
        <dsp:cNvSpPr/>
      </dsp:nvSpPr>
      <dsp:spPr>
        <a:xfrm>
          <a:off x="0" y="5593637"/>
          <a:ext cx="9144000" cy="1260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b" anchorCtr="1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Giacomo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Puccini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Richard Wagner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Giuseppe Verdi</a:t>
          </a:r>
          <a:endParaRPr lang="cs-CZ" sz="1500" kern="1200" dirty="0">
            <a:solidFill>
              <a:schemeClr val="tx2"/>
            </a:solidFill>
          </a:endParaRPr>
        </a:p>
      </dsp:txBody>
      <dsp:txXfrm>
        <a:off x="1954876" y="5593637"/>
        <a:ext cx="7189123" cy="1260760"/>
      </dsp:txXfrm>
    </dsp:sp>
    <dsp:sp modelId="{0348FEEA-7F40-4221-9FA8-CA269758ECDE}">
      <dsp:nvSpPr>
        <dsp:cNvPr id="0" name=""/>
        <dsp:cNvSpPr/>
      </dsp:nvSpPr>
      <dsp:spPr>
        <a:xfrm>
          <a:off x="453367" y="5590653"/>
          <a:ext cx="1734123" cy="12673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1429" cap="flat" cmpd="sng" algn="ctr">
          <a:solidFill>
            <a:schemeClr val="bg2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E6CB6FA-AFBF-4DD1-8507-46B8CD6EA720}">
      <dsp:nvSpPr>
        <dsp:cNvPr id="0" name=""/>
        <dsp:cNvSpPr/>
      </dsp:nvSpPr>
      <dsp:spPr>
        <a:xfrm>
          <a:off x="0" y="0"/>
          <a:ext cx="9144000" cy="1285826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b" anchorCtr="1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>
            <a:solidFill>
              <a:schemeClr val="tx2"/>
            </a:solidFill>
            <a:latin typeface="+mj-lt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Antonín Dvořák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Zdeněk Fibich 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Fryderyk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Chopin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</dsp:txBody>
      <dsp:txXfrm>
        <a:off x="1957382" y="0"/>
        <a:ext cx="7186617" cy="1285826"/>
      </dsp:txXfrm>
    </dsp:sp>
    <dsp:sp modelId="{A176AC63-6047-443B-ADF0-3D6E89F723CE}">
      <dsp:nvSpPr>
        <dsp:cNvPr id="0" name=""/>
        <dsp:cNvSpPr/>
      </dsp:nvSpPr>
      <dsp:spPr>
        <a:xfrm>
          <a:off x="833173" y="5"/>
          <a:ext cx="1436906" cy="1285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tx1">
              <a:lumMod val="50000"/>
              <a:lumOff val="5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198BD6-621B-425E-8F7A-533DB42D7033}">
      <dsp:nvSpPr>
        <dsp:cNvPr id="0" name=""/>
        <dsp:cNvSpPr/>
      </dsp:nvSpPr>
      <dsp:spPr>
        <a:xfrm>
          <a:off x="0" y="1431356"/>
          <a:ext cx="9144000" cy="1285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Ferenc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Liszt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      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Camile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Saint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-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Saëns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Bedřich Smetana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</dsp:txBody>
      <dsp:txXfrm>
        <a:off x="1957382" y="1431356"/>
        <a:ext cx="7186617" cy="1285826"/>
      </dsp:txXfrm>
    </dsp:sp>
    <dsp:sp modelId="{5265D37B-562B-4845-AB97-78C7F29F1A79}">
      <dsp:nvSpPr>
        <dsp:cNvPr id="0" name=""/>
        <dsp:cNvSpPr/>
      </dsp:nvSpPr>
      <dsp:spPr>
        <a:xfrm>
          <a:off x="685909" y="1504314"/>
          <a:ext cx="1587434" cy="122855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bg1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3FA26C-DB4B-4DF5-9692-4C0F456913D2}">
      <dsp:nvSpPr>
        <dsp:cNvPr id="0" name=""/>
        <dsp:cNvSpPr/>
      </dsp:nvSpPr>
      <dsp:spPr>
        <a:xfrm>
          <a:off x="0" y="2841455"/>
          <a:ext cx="9144000" cy="1285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1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Johannes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Brahms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Johann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Straus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ml.      </a:t>
          </a:r>
          <a:endParaRPr lang="cs-CZ" sz="2000" kern="1200" dirty="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Petr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Iljič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Čajkovskij</a:t>
          </a:r>
          <a:b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</a:b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endParaRPr lang="cs-CZ" sz="2000" kern="1200" dirty="0">
            <a:solidFill>
              <a:schemeClr val="tx2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100" kern="1200" dirty="0"/>
        </a:p>
      </dsp:txBody>
      <dsp:txXfrm>
        <a:off x="1957382" y="2841455"/>
        <a:ext cx="7186617" cy="1285826"/>
      </dsp:txXfrm>
    </dsp:sp>
    <dsp:sp modelId="{FCA4F4DF-58A7-4D29-8178-550DC6AE980F}">
      <dsp:nvSpPr>
        <dsp:cNvPr id="0" name=""/>
        <dsp:cNvSpPr/>
      </dsp:nvSpPr>
      <dsp:spPr>
        <a:xfrm>
          <a:off x="613900" y="2828705"/>
          <a:ext cx="1683428" cy="13111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bg2">
              <a:lumMod val="9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D566A-C0E9-4579-9414-32319B20AF29}">
      <dsp:nvSpPr>
        <dsp:cNvPr id="0" name=""/>
        <dsp:cNvSpPr/>
      </dsp:nvSpPr>
      <dsp:spPr>
        <a:xfrm>
          <a:off x="0" y="4336720"/>
          <a:ext cx="9144000" cy="11182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1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Modest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Petrovič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Musorgskij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Michail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Ivanovič</a:t>
          </a: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Glinka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</a:rPr>
            <a:t>Antonín Dvořák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000" kern="1200" dirty="0">
            <a:solidFill>
              <a:schemeClr val="tx2"/>
            </a:solidFill>
          </a:endParaRPr>
        </a:p>
      </dsp:txBody>
      <dsp:txXfrm>
        <a:off x="1957382" y="4336720"/>
        <a:ext cx="7186617" cy="1118283"/>
      </dsp:txXfrm>
    </dsp:sp>
    <dsp:sp modelId="{EAF44F5C-C44F-49B8-AAA4-F514B7C9114A}">
      <dsp:nvSpPr>
        <dsp:cNvPr id="0" name=""/>
        <dsp:cNvSpPr/>
      </dsp:nvSpPr>
      <dsp:spPr>
        <a:xfrm>
          <a:off x="755577" y="4221090"/>
          <a:ext cx="1446087" cy="125471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bg1">
              <a:lumMod val="8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A0D234-DF1E-4675-AC13-9E31E49BD1C0}">
      <dsp:nvSpPr>
        <dsp:cNvPr id="0" name=""/>
        <dsp:cNvSpPr/>
      </dsp:nvSpPr>
      <dsp:spPr>
        <a:xfrm>
          <a:off x="0" y="5580846"/>
          <a:ext cx="9144000" cy="11541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2700000" scaled="1"/>
        </a:gra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b" anchorCtr="1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Gustav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Mahler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Richard Wagner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Edvard </a:t>
          </a:r>
          <a:r>
            <a:rPr lang="cs-CZ" sz="2000" kern="1200" dirty="0" err="1" smtClean="0">
              <a:solidFill>
                <a:schemeClr val="tx2"/>
              </a:solidFill>
              <a:latin typeface="Calibri" pitchFamily="34" charset="0"/>
              <a:cs typeface="Calibri" pitchFamily="34" charset="0"/>
            </a:rPr>
            <a:t>Grieg</a:t>
          </a:r>
          <a:endParaRPr lang="cs-CZ" sz="2000" kern="1200" dirty="0">
            <a:solidFill>
              <a:schemeClr val="tx2"/>
            </a:solidFill>
            <a:latin typeface="Calibri" pitchFamily="34" charset="0"/>
          </a:endParaRPr>
        </a:p>
      </dsp:txBody>
      <dsp:txXfrm>
        <a:off x="1957382" y="5580846"/>
        <a:ext cx="7186617" cy="1154170"/>
      </dsp:txXfrm>
    </dsp:sp>
    <dsp:sp modelId="{0348FEEA-7F40-4221-9FA8-CA269758ECDE}">
      <dsp:nvSpPr>
        <dsp:cNvPr id="0" name=""/>
        <dsp:cNvSpPr/>
      </dsp:nvSpPr>
      <dsp:spPr>
        <a:xfrm>
          <a:off x="685900" y="5515013"/>
          <a:ext cx="1590123" cy="130171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1429" cap="flat" cmpd="sng" algn="ctr">
          <a:solidFill>
            <a:schemeClr val="bg1">
              <a:lumMod val="8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896EC26-1009-4ECF-93C6-06B4ECF5CAC2}">
      <dsp:nvSpPr>
        <dsp:cNvPr id="0" name=""/>
        <dsp:cNvSpPr/>
      </dsp:nvSpPr>
      <dsp:spPr>
        <a:xfrm rot="5400000">
          <a:off x="4091404" y="-1764887"/>
          <a:ext cx="3214540" cy="68852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jednoduchost, pravidelnost, přehledná forma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ohromující rozměry, složitá výstavba díla,   velkolepost, zdobnost, princip  kontrastu   v uplatnění vyjadřovacích prostředků, náboženský ráz tvorby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uvolněnost vyjadřovacích prostředků, citovost výrazu, zobrazování lidských prožitků, představ a snů, obdiv k historii, okouzlení přírodou, inspirace LP</a:t>
          </a:r>
        </a:p>
      </dsp:txBody>
      <dsp:txXfrm rot="5400000">
        <a:off x="4091404" y="-1764887"/>
        <a:ext cx="3214540" cy="6885212"/>
      </dsp:txXfrm>
    </dsp:sp>
    <dsp:sp modelId="{4B5BC1F8-279E-410A-B16E-ADB5D40D1440}">
      <dsp:nvSpPr>
        <dsp:cNvPr id="0" name=""/>
        <dsp:cNvSpPr/>
      </dsp:nvSpPr>
      <dsp:spPr>
        <a:xfrm>
          <a:off x="0" y="53"/>
          <a:ext cx="2256068" cy="3355330"/>
        </a:xfrm>
        <a:prstGeom prst="roundRect">
          <a:avLst/>
        </a:prstGeom>
        <a:solidFill>
          <a:schemeClr val="accent1">
            <a:hueOff val="0"/>
            <a:satOff val="0"/>
            <a:lum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1. Která z následujících charakteristik nejlépe vystihuje podstatu romantismu?</a:t>
          </a:r>
          <a:endParaRPr lang="cs-CZ" sz="2400" kern="1200" dirty="0"/>
        </a:p>
      </dsp:txBody>
      <dsp:txXfrm>
        <a:off x="0" y="53"/>
        <a:ext cx="2256068" cy="3355330"/>
      </dsp:txXfrm>
    </dsp:sp>
    <dsp:sp modelId="{49748604-C5B2-4B35-8DF8-5A4D7EDC8D9A}">
      <dsp:nvSpPr>
        <dsp:cNvPr id="0" name=""/>
        <dsp:cNvSpPr/>
      </dsp:nvSpPr>
      <dsp:spPr>
        <a:xfrm rot="5400000">
          <a:off x="5597385" y="1505375"/>
          <a:ext cx="1241069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ústup polyfonní techniky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uplatnění generálbasu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obliba programních skladeb</a:t>
          </a:r>
          <a:endParaRPr lang="cs-CZ" sz="2400" kern="1200" dirty="0"/>
        </a:p>
      </dsp:txBody>
      <dsp:txXfrm rot="5400000">
        <a:off x="5597385" y="1505375"/>
        <a:ext cx="1241069" cy="5852160"/>
      </dsp:txXfrm>
    </dsp:sp>
    <dsp:sp modelId="{161B3F50-0622-4626-B4C2-A1171550E0A2}">
      <dsp:nvSpPr>
        <dsp:cNvPr id="0" name=""/>
        <dsp:cNvSpPr/>
      </dsp:nvSpPr>
      <dsp:spPr>
        <a:xfrm>
          <a:off x="0" y="3523150"/>
          <a:ext cx="3291840" cy="18166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2. Jedním  z charakteristických rysů romantické hudby je </a:t>
          </a:r>
          <a:endParaRPr lang="cs-CZ" sz="2400" kern="1200" dirty="0"/>
        </a:p>
      </dsp:txBody>
      <dsp:txXfrm>
        <a:off x="0" y="3523150"/>
        <a:ext cx="3291840" cy="1816609"/>
      </dsp:txXfrm>
    </dsp:sp>
    <dsp:sp modelId="{39307962-5132-4C90-9BBD-D5FE7F573D08}">
      <dsp:nvSpPr>
        <dsp:cNvPr id="0" name=""/>
        <dsp:cNvSpPr/>
      </dsp:nvSpPr>
      <dsp:spPr>
        <a:xfrm rot="5400000">
          <a:off x="5570139" y="3256656"/>
          <a:ext cx="1295560" cy="5852160"/>
        </a:xfrm>
        <a:prstGeom prst="round2SameRect">
          <a:avLst/>
        </a:prstGeom>
        <a:gradFill rotWithShape="0"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>
              <a:latin typeface="Calibri" pitchFamily="34" charset="0"/>
              <a:cs typeface="Calibri" pitchFamily="34" charset="0"/>
            </a:rPr>
            <a:t>a</a:t>
          </a:r>
          <a:r>
            <a:rPr lang="cs-CZ" sz="2400" kern="1200" dirty="0" smtClean="0">
              <a:latin typeface="Calibri" pitchFamily="34" charset="0"/>
              <a:cs typeface="Calibri" pitchFamily="34" charset="0"/>
            </a:rPr>
            <a:t>) Felix </a:t>
          </a:r>
          <a:r>
            <a:rPr lang="cs-CZ" sz="2400" kern="1200" dirty="0" err="1" smtClean="0">
              <a:latin typeface="Calibri" pitchFamily="34" charset="0"/>
              <a:cs typeface="Calibri" pitchFamily="34" charset="0"/>
            </a:rPr>
            <a:t>Mendelssohn</a:t>
          </a:r>
          <a:r>
            <a:rPr lang="cs-CZ" sz="2400" kern="1200" dirty="0" smtClean="0">
              <a:latin typeface="Calibri" pitchFamily="34" charset="0"/>
              <a:cs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  <a:cs typeface="Calibri" pitchFamily="34" charset="0"/>
            </a:rPr>
            <a:t>Bartholdy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</a:t>
          </a:r>
          <a:r>
            <a:rPr lang="cs-CZ" sz="2400" kern="1200" dirty="0" err="1" smtClean="0">
              <a:latin typeface="Calibri" pitchFamily="34" charset="0"/>
              <a:cs typeface="Calibri" pitchFamily="34" charset="0"/>
            </a:rPr>
            <a:t>Georg</a:t>
          </a:r>
          <a:r>
            <a:rPr lang="cs-CZ" sz="2400" kern="1200" dirty="0" smtClean="0">
              <a:latin typeface="Calibri" pitchFamily="34" charset="0"/>
              <a:cs typeface="Calibri" pitchFamily="34" charset="0"/>
            </a:rPr>
            <a:t> Friedrich Händel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</a:t>
          </a:r>
          <a:r>
            <a:rPr lang="cs-CZ" sz="2400" kern="1200" dirty="0" err="1" smtClean="0">
              <a:latin typeface="Calibri" pitchFamily="34" charset="0"/>
              <a:cs typeface="Calibri" pitchFamily="34" charset="0"/>
            </a:rPr>
            <a:t>Fryderyk</a:t>
          </a:r>
          <a:r>
            <a:rPr lang="cs-CZ" sz="2400" kern="1200" dirty="0" smtClean="0">
              <a:latin typeface="Calibri" pitchFamily="34" charset="0"/>
              <a:cs typeface="Calibri" pitchFamily="34" charset="0"/>
            </a:rPr>
            <a:t> Chopin</a:t>
          </a:r>
        </a:p>
      </dsp:txBody>
      <dsp:txXfrm rot="5400000">
        <a:off x="5570139" y="3256656"/>
        <a:ext cx="1295560" cy="5852160"/>
      </dsp:txXfrm>
    </dsp:sp>
    <dsp:sp modelId="{9DA84B8F-ABDA-4CB5-9825-4EF370579D43}">
      <dsp:nvSpPr>
        <dsp:cNvPr id="0" name=""/>
        <dsp:cNvSpPr/>
      </dsp:nvSpPr>
      <dsp:spPr>
        <a:xfrm>
          <a:off x="0" y="5507526"/>
          <a:ext cx="3291840" cy="13504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3. Představitelem romantické hudby není</a:t>
          </a:r>
          <a:endParaRPr lang="cs-CZ" sz="2400" kern="1200" dirty="0"/>
        </a:p>
      </dsp:txBody>
      <dsp:txXfrm>
        <a:off x="0" y="5507526"/>
        <a:ext cx="3291840" cy="135041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8BC043-3DED-4727-B54D-2B35508B784F}">
      <dsp:nvSpPr>
        <dsp:cNvPr id="0" name=""/>
        <dsp:cNvSpPr/>
      </dsp:nvSpPr>
      <dsp:spPr>
        <a:xfrm rot="5400000">
          <a:off x="6205631" y="-1448557"/>
          <a:ext cx="1320700" cy="4554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Leoš Janáček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Antonín Dvořák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Bohuslav Martinů</a:t>
          </a:r>
        </a:p>
      </dsp:txBody>
      <dsp:txXfrm rot="5400000">
        <a:off x="6205631" y="-1448557"/>
        <a:ext cx="1320700" cy="4554855"/>
      </dsp:txXfrm>
    </dsp:sp>
    <dsp:sp modelId="{740A1CBA-6AFF-43AD-B641-88AFE0438738}">
      <dsp:nvSpPr>
        <dsp:cNvPr id="0" name=""/>
        <dsp:cNvSpPr/>
      </dsp:nvSpPr>
      <dsp:spPr>
        <a:xfrm>
          <a:off x="565" y="3432"/>
          <a:ext cx="4587988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4. Který z uvedených skladatelů reprezentuje romantismus v české hudbě?</a:t>
          </a:r>
          <a:endParaRPr lang="cs-CZ" sz="2400" kern="1200" dirty="0"/>
        </a:p>
      </dsp:txBody>
      <dsp:txXfrm>
        <a:off x="565" y="3432"/>
        <a:ext cx="4587988" cy="1650875"/>
      </dsp:txXfrm>
    </dsp:sp>
    <dsp:sp modelId="{E11F22F5-4CBE-4AFA-AEAE-4A99A9C59020}">
      <dsp:nvSpPr>
        <dsp:cNvPr id="0" name=""/>
        <dsp:cNvSpPr/>
      </dsp:nvSpPr>
      <dsp:spPr>
        <a:xfrm rot="5400000">
          <a:off x="6205656" y="284862"/>
          <a:ext cx="1320700" cy="4554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polka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charleston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menuet</a:t>
          </a:r>
        </a:p>
      </dsp:txBody>
      <dsp:txXfrm rot="5400000">
        <a:off x="6205656" y="284862"/>
        <a:ext cx="1320700" cy="4554855"/>
      </dsp:txXfrm>
    </dsp:sp>
    <dsp:sp modelId="{34A40AFA-B345-4585-87F5-9F4149E9D4CA}">
      <dsp:nvSpPr>
        <dsp:cNvPr id="0" name=""/>
        <dsp:cNvSpPr/>
      </dsp:nvSpPr>
      <dsp:spPr>
        <a:xfrm>
          <a:off x="565" y="1736852"/>
          <a:ext cx="4588014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5. Oblíbeným tancem romantismu byl/a</a:t>
          </a:r>
          <a:endParaRPr lang="cs-CZ" sz="2400" kern="1200" dirty="0"/>
        </a:p>
      </dsp:txBody>
      <dsp:txXfrm>
        <a:off x="565" y="1736852"/>
        <a:ext cx="4588014" cy="1650875"/>
      </dsp:txXfrm>
    </dsp:sp>
    <dsp:sp modelId="{08357E3C-2FE8-46BF-B2DE-7DC3D1FD03B5}">
      <dsp:nvSpPr>
        <dsp:cNvPr id="0" name=""/>
        <dsp:cNvSpPr/>
      </dsp:nvSpPr>
      <dsp:spPr>
        <a:xfrm rot="5400000">
          <a:off x="6003627" y="1875319"/>
          <a:ext cx="1434928" cy="484078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Felix </a:t>
          </a:r>
          <a:r>
            <a:rPr lang="cs-CZ" sz="2400" kern="1200" dirty="0" err="1" smtClean="0">
              <a:latin typeface="Calibri" pitchFamily="34" charset="0"/>
              <a:cs typeface="Calibri" pitchFamily="34" charset="0"/>
            </a:rPr>
            <a:t>Mendelssohn</a:t>
          </a:r>
          <a:r>
            <a:rPr lang="cs-CZ" sz="2400" kern="1200" dirty="0" smtClean="0">
              <a:latin typeface="Calibri" pitchFamily="34" charset="0"/>
              <a:cs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  <a:cs typeface="Calibri" pitchFamily="34" charset="0"/>
            </a:rPr>
            <a:t>Bartholdy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Bedřich Smetana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</a:t>
          </a:r>
          <a:r>
            <a:rPr lang="cs-CZ" sz="2400" kern="1200" dirty="0" err="1" smtClean="0">
              <a:latin typeface="Calibri" pitchFamily="34" charset="0"/>
              <a:cs typeface="Calibri" pitchFamily="34" charset="0"/>
            </a:rPr>
            <a:t>Franz</a:t>
          </a:r>
          <a:r>
            <a:rPr lang="cs-CZ" sz="2400" kern="1200" dirty="0" smtClean="0">
              <a:latin typeface="Calibri" pitchFamily="34" charset="0"/>
              <a:cs typeface="Calibri" pitchFamily="34" charset="0"/>
            </a:rPr>
            <a:t> Schubert</a:t>
          </a:r>
        </a:p>
      </dsp:txBody>
      <dsp:txXfrm rot="5400000">
        <a:off x="6003627" y="1875319"/>
        <a:ext cx="1434928" cy="4840780"/>
      </dsp:txXfrm>
    </dsp:sp>
    <dsp:sp modelId="{0EDC60B4-4096-491B-951A-B0867B0EFB16}">
      <dsp:nvSpPr>
        <dsp:cNvPr id="0" name=""/>
        <dsp:cNvSpPr/>
      </dsp:nvSpPr>
      <dsp:spPr>
        <a:xfrm>
          <a:off x="565" y="3470271"/>
          <a:ext cx="4300136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6. Uvedením Matoušových pašijí v r. 1929 se s renesanci skladeb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J. S. Bacha zasloužil</a:t>
          </a:r>
          <a:endParaRPr lang="cs-CZ" sz="2400" kern="1200" dirty="0"/>
        </a:p>
      </dsp:txBody>
      <dsp:txXfrm>
        <a:off x="565" y="3470271"/>
        <a:ext cx="4300136" cy="1650875"/>
      </dsp:txXfrm>
    </dsp:sp>
    <dsp:sp modelId="{1A0C915B-ECE7-40D9-834E-20726BDDC483}">
      <dsp:nvSpPr>
        <dsp:cNvPr id="0" name=""/>
        <dsp:cNvSpPr/>
      </dsp:nvSpPr>
      <dsp:spPr>
        <a:xfrm rot="5400000">
          <a:off x="6333107" y="3880289"/>
          <a:ext cx="1320700" cy="429768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symfonická báseň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symfonie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smyčcový kvartet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kern="1200" dirty="0" smtClean="0"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kern="1200" dirty="0"/>
        </a:p>
      </dsp:txBody>
      <dsp:txXfrm rot="5400000">
        <a:off x="6333107" y="3880289"/>
        <a:ext cx="1320700" cy="4297680"/>
      </dsp:txXfrm>
    </dsp:sp>
    <dsp:sp modelId="{7B6C0BF4-D115-45C2-9E4F-B155FD80904A}">
      <dsp:nvSpPr>
        <dsp:cNvPr id="0" name=""/>
        <dsp:cNvSpPr/>
      </dsp:nvSpPr>
      <dsp:spPr>
        <a:xfrm>
          <a:off x="565" y="5203691"/>
          <a:ext cx="4844052" cy="16508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7. Který skladebný druh vznikl v romantismu?</a:t>
          </a:r>
          <a:endParaRPr lang="cs-CZ" sz="2400" kern="1200" dirty="0"/>
        </a:p>
      </dsp:txBody>
      <dsp:txXfrm>
        <a:off x="565" y="5203691"/>
        <a:ext cx="4844052" cy="165087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AAB6306-0762-45D0-B47A-F24F15794516}">
      <dsp:nvSpPr>
        <dsp:cNvPr id="0" name=""/>
        <dsp:cNvSpPr/>
      </dsp:nvSpPr>
      <dsp:spPr>
        <a:xfrm rot="5400000">
          <a:off x="5520435" y="-2121209"/>
          <a:ext cx="139496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symfonické básně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symfonie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nástrojové koncerty</a:t>
          </a:r>
        </a:p>
      </dsp:txBody>
      <dsp:txXfrm rot="5400000">
        <a:off x="5520435" y="-2121209"/>
        <a:ext cx="1394968" cy="5852160"/>
      </dsp:txXfrm>
    </dsp:sp>
    <dsp:sp modelId="{4456F06D-0011-467E-BDDF-AC3D797E78A6}">
      <dsp:nvSpPr>
        <dsp:cNvPr id="0" name=""/>
        <dsp:cNvSpPr/>
      </dsp:nvSpPr>
      <dsp:spPr>
        <a:xfrm>
          <a:off x="0" y="20"/>
          <a:ext cx="3291840" cy="16096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8. Těžištěm orchestrální tvorby Bedřicha Smetany jsou</a:t>
          </a:r>
          <a:endParaRPr lang="cs-CZ" sz="2400" kern="1200" dirty="0"/>
        </a:p>
      </dsp:txBody>
      <dsp:txXfrm>
        <a:off x="0" y="20"/>
        <a:ext cx="3291840" cy="1609699"/>
      </dsp:txXfrm>
    </dsp:sp>
    <dsp:sp modelId="{7DEF24BA-0C06-4B48-95A2-E2B17944F26D}">
      <dsp:nvSpPr>
        <dsp:cNvPr id="0" name=""/>
        <dsp:cNvSpPr/>
      </dsp:nvSpPr>
      <dsp:spPr>
        <a:xfrm rot="5400000">
          <a:off x="4247903" y="-264351"/>
          <a:ext cx="2783660" cy="70039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 dynamická a přednesová označení uvedená v notovém zápisu skladby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kompoziční technika zahrnující do procesu tvorby díla i do jeho provedení  prvek náhody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souhrn menších, v notovém zápisu většinou nezaznamenaných tempových změn skladby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kern="1200" dirty="0" smtClean="0">
            <a:latin typeface="Calibri" pitchFamily="34" charset="0"/>
            <a:cs typeface="Calibri" pitchFamily="34" charset="0"/>
          </a:endParaRPr>
        </a:p>
      </dsp:txBody>
      <dsp:txXfrm rot="5400000">
        <a:off x="4247903" y="-264351"/>
        <a:ext cx="2783660" cy="7003933"/>
      </dsp:txXfrm>
    </dsp:sp>
    <dsp:sp modelId="{691F4DEF-D227-449F-8DC9-BDAC183CF8E2}">
      <dsp:nvSpPr>
        <dsp:cNvPr id="0" name=""/>
        <dsp:cNvSpPr/>
      </dsp:nvSpPr>
      <dsp:spPr>
        <a:xfrm>
          <a:off x="0" y="1776649"/>
          <a:ext cx="2137767" cy="29219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9. Agogika je</a:t>
          </a:r>
          <a:endParaRPr lang="cs-CZ" sz="2400" kern="1200" dirty="0"/>
        </a:p>
      </dsp:txBody>
      <dsp:txXfrm>
        <a:off x="0" y="1776649"/>
        <a:ext cx="2137767" cy="2921931"/>
      </dsp:txXfrm>
    </dsp:sp>
    <dsp:sp modelId="{B09EF54C-C25D-4D69-A756-8EFB78EBC528}">
      <dsp:nvSpPr>
        <dsp:cNvPr id="0" name=""/>
        <dsp:cNvSpPr/>
      </dsp:nvSpPr>
      <dsp:spPr>
        <a:xfrm rot="5400000">
          <a:off x="5494314" y="2935664"/>
          <a:ext cx="1447210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t" anchorCtr="1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a) 2/4 taktu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b) 3/4 taktu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c) 4/4 taktu</a:t>
          </a:r>
        </a:p>
      </dsp:txBody>
      <dsp:txXfrm rot="5400000">
        <a:off x="5494314" y="2935664"/>
        <a:ext cx="1447210" cy="5852160"/>
      </dsp:txXfrm>
    </dsp:sp>
    <dsp:sp modelId="{943B2E8F-BB08-4C3D-BD7A-8856C65BE948}">
      <dsp:nvSpPr>
        <dsp:cNvPr id="0" name=""/>
        <dsp:cNvSpPr/>
      </dsp:nvSpPr>
      <dsp:spPr>
        <a:xfrm>
          <a:off x="0" y="4865510"/>
          <a:ext cx="3291840" cy="19924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  <a:cs typeface="Calibri" pitchFamily="34" charset="0"/>
            </a:rPr>
            <a:t>10. Polka je tanec ve </a:t>
          </a:r>
          <a:endParaRPr lang="cs-CZ" sz="2400" kern="1200" dirty="0"/>
        </a:p>
      </dsp:txBody>
      <dsp:txXfrm>
        <a:off x="0" y="4865510"/>
        <a:ext cx="3291840" cy="1992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4DCE06-BAEC-4A82-9CF4-4CEB09B4F56F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6259D-02BB-4AD7-AE78-983530C17C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4076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8A71A1B-E257-420B-80A1-234A07590B54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1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8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slide" Target="slide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slide" Target="slide3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slide" Target="slide3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slide" Target="slide3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3016" r="13452"/>
          <a:stretch>
            <a:fillRect/>
          </a:stretch>
        </p:blipFill>
        <p:spPr bwMode="auto">
          <a:xfrm>
            <a:off x="0" y="0"/>
            <a:ext cx="9144000" cy="699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3016" r="13452"/>
          <a:stretch>
            <a:fillRect/>
          </a:stretch>
        </p:blipFill>
        <p:spPr bwMode="auto">
          <a:xfrm>
            <a:off x="0" y="0"/>
            <a:ext cx="9144000" cy="699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38499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b="0" dirty="0" smtClean="0">
                <a:latin typeface="Calibri" pitchFamily="34" charset="0"/>
                <a:hlinkClick r:id="rId3" action="ppaction://hlinksldjump"/>
              </a:rPr>
              <a:t>Výtvarné umění</a:t>
            </a:r>
            <a:r>
              <a:rPr lang="cs-CZ" sz="2800" b="0" dirty="0" smtClean="0">
                <a:latin typeface="Calibri" pitchFamily="34" charset="0"/>
              </a:rPr>
              <a:t> – </a:t>
            </a:r>
            <a:r>
              <a:rPr lang="cs-CZ" sz="2800" b="0" cap="none" dirty="0" smtClean="0">
                <a:latin typeface="Calibri" pitchFamily="34" charset="0"/>
              </a:rPr>
              <a:t>kvíz</a:t>
            </a:r>
            <a:endParaRPr lang="cs-CZ" sz="2800" b="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0" dirty="0" smtClean="0">
                <a:latin typeface="Calibri" pitchFamily="34" charset="0"/>
                <a:hlinkClick r:id="rId4" action="ppaction://hlinksldjump"/>
              </a:rPr>
              <a:t>Portréty </a:t>
            </a:r>
            <a:r>
              <a:rPr lang="cs-CZ" sz="2800" b="0" dirty="0" err="1" smtClean="0">
                <a:latin typeface="Calibri" pitchFamily="34" charset="0"/>
                <a:hlinkClick r:id="rId4" action="ppaction://hlinksldjump"/>
              </a:rPr>
              <a:t>skladadelů</a:t>
            </a:r>
            <a:r>
              <a:rPr lang="cs-CZ" sz="2800" b="0" dirty="0" smtClean="0">
                <a:latin typeface="Calibri" pitchFamily="34" charset="0"/>
              </a:rPr>
              <a:t> – </a:t>
            </a:r>
            <a:r>
              <a:rPr lang="cs-CZ" sz="2800" b="0" cap="none" dirty="0" smtClean="0">
                <a:latin typeface="Calibri" pitchFamily="34" charset="0"/>
              </a:rPr>
              <a:t>kvíz</a:t>
            </a:r>
            <a:endParaRPr lang="cs-CZ" sz="2800" b="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0" dirty="0" smtClean="0">
                <a:latin typeface="Calibri" pitchFamily="34" charset="0"/>
                <a:hlinkClick r:id="rId5" action="ppaction://hlinksldjump"/>
              </a:rPr>
              <a:t>Test</a:t>
            </a:r>
            <a:endParaRPr lang="cs-CZ" sz="2800" b="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0" dirty="0" smtClean="0">
                <a:latin typeface="Calibri" pitchFamily="34" charset="0"/>
                <a:hlinkClick r:id="rId6" action="ppaction://hlinksldjump"/>
              </a:rPr>
              <a:t>Poslech</a:t>
            </a:r>
            <a:endParaRPr lang="cs-CZ" sz="2800" b="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0" dirty="0" smtClean="0">
                <a:latin typeface="Calibri" pitchFamily="34" charset="0"/>
                <a:hlinkClick r:id="rId7" action="ppaction://hlinksldjump"/>
              </a:rPr>
              <a:t>POJMY</a:t>
            </a:r>
            <a:endParaRPr lang="cs-CZ" sz="2800" b="0" dirty="0" smtClean="0">
              <a:latin typeface="Calibri" pitchFamily="34" charset="0"/>
            </a:endParaRPr>
          </a:p>
          <a:p>
            <a:endParaRPr lang="cs-CZ" sz="2800" b="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175792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Calibri" pitchFamily="34" charset="0"/>
              </a:rPr>
              <a:t>ROMANTISMUS</a:t>
            </a:r>
            <a:endParaRPr lang="cs-CZ" sz="4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</a:rPr>
              <a:t>KVÍZ</a:t>
            </a:r>
            <a:endParaRPr lang="cs-CZ" sz="28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Vyber ze 3 možností správnou odpověď.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Zaoblený obdélník 9"/>
          <p:cNvSpPr/>
          <p:nvPr/>
        </p:nvSpPr>
        <p:spPr>
          <a:xfrm>
            <a:off x="3419872" y="836712"/>
            <a:ext cx="4501008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latin typeface="Calibri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419872" y="476672"/>
            <a:ext cx="446449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latin typeface="Calibri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915816" y="2348880"/>
            <a:ext cx="518457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2915816" y="1700808"/>
            <a:ext cx="5256584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latin typeface="Calibri" pitchFamily="34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987824" y="2996952"/>
            <a:ext cx="302433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2987824" y="3645024"/>
            <a:ext cx="482453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2987824" y="4221088"/>
            <a:ext cx="518457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2987824" y="4581128"/>
            <a:ext cx="518457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2843808" y="5805264"/>
            <a:ext cx="5328592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2915816" y="6381328"/>
            <a:ext cx="2736304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lačítko akce: Návrat 21">
            <a:hlinkClick r:id="rId7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2483768" y="90872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1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483768" y="2276872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2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411760" y="3645024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3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411760" y="5013176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4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267744" y="6453336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5</a:t>
            </a:r>
            <a:endParaRPr lang="cs-CZ" sz="1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229807980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Zaoblený obdélník 9"/>
          <p:cNvSpPr/>
          <p:nvPr/>
        </p:nvSpPr>
        <p:spPr>
          <a:xfrm>
            <a:off x="3923928" y="548680"/>
            <a:ext cx="3240360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3923928" y="188640"/>
            <a:ext cx="3312368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3851920" y="1700808"/>
            <a:ext cx="338437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3851920" y="2348880"/>
            <a:ext cx="3168352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3851920" y="3068960"/>
            <a:ext cx="266429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851920" y="3789040"/>
            <a:ext cx="3528392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3851920" y="4365104"/>
            <a:ext cx="3312368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3851920" y="4725144"/>
            <a:ext cx="3240360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4572000" y="5805264"/>
            <a:ext cx="2232248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4572000" y="6165304"/>
            <a:ext cx="2232248" cy="260648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lačítko akce: Návrat 12">
            <a:hlinkClick r:id="rId7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2411760" y="6611779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10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483768" y="5157192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9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411760" y="3717032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8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411760" y="234888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7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39752" y="980728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6</a:t>
            </a:r>
            <a:endParaRPr lang="cs-CZ" sz="1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/>
        </p:nvGraphicFramePr>
        <p:xfrm>
          <a:off x="0" y="0"/>
          <a:ext cx="9144000" cy="6957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Zaoblený obdélník 9"/>
          <p:cNvSpPr/>
          <p:nvPr/>
        </p:nvSpPr>
        <p:spPr>
          <a:xfrm>
            <a:off x="4572000" y="908720"/>
            <a:ext cx="2160240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572000" y="188640"/>
            <a:ext cx="2160240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4427984" y="1700808"/>
            <a:ext cx="2376264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4427984" y="2060848"/>
            <a:ext cx="2376264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4499992" y="3068960"/>
            <a:ext cx="2304256" cy="360040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4499992" y="3717032"/>
            <a:ext cx="2376264" cy="360040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3923928" y="4797152"/>
            <a:ext cx="3240360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3923928" y="4437112"/>
            <a:ext cx="3240360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4572000" y="6381328"/>
            <a:ext cx="194421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4572000" y="6021288"/>
            <a:ext cx="1944216" cy="288032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lačítko akce: Návrat 12">
            <a:hlinkClick r:id="rId7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2411760" y="980728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11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11760" y="234888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12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411760" y="371703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13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411760" y="515719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14</a:t>
            </a:r>
            <a:endParaRPr lang="cs-CZ" sz="1000" dirty="0">
              <a:latin typeface="Calibri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411760" y="6525344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latin typeface="Calibri" pitchFamily="34" charset="0"/>
              </a:rPr>
              <a:t>15</a:t>
            </a:r>
            <a:endParaRPr lang="cs-CZ" sz="1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</a:rPr>
              <a:t>TEST</a:t>
            </a:r>
            <a:endParaRPr lang="cs-CZ" sz="28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Vyber ze 3 možností správnou odpověď.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860032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Rámeček 5"/>
          <p:cNvSpPr/>
          <p:nvPr/>
        </p:nvSpPr>
        <p:spPr>
          <a:xfrm>
            <a:off x="2267744" y="1700808"/>
            <a:ext cx="6768752" cy="1728192"/>
          </a:xfrm>
          <a:prstGeom prst="fram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4139952" y="4725144"/>
            <a:ext cx="4176464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067944" y="6021288"/>
            <a:ext cx="3744416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Tlačítko akce: Návrat 8">
            <a:hlinkClick r:id="rId7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ámeček 5"/>
          <p:cNvSpPr/>
          <p:nvPr/>
        </p:nvSpPr>
        <p:spPr>
          <a:xfrm>
            <a:off x="5364088" y="692696"/>
            <a:ext cx="2736304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5796136" y="2060848"/>
            <a:ext cx="1512168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499992" y="3717032"/>
            <a:ext cx="4320480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5508104" y="5517232"/>
            <a:ext cx="2952328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lačítko akce: Návrat 9">
            <a:hlinkClick r:id="rId7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31232524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ámeček 3"/>
          <p:cNvSpPr/>
          <p:nvPr/>
        </p:nvSpPr>
        <p:spPr>
          <a:xfrm>
            <a:off x="4572000" y="188640"/>
            <a:ext cx="2952328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2411760" y="3429000"/>
            <a:ext cx="6336704" cy="86409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5220072" y="5229200"/>
            <a:ext cx="1944216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lačítko akce: Návrat 6">
            <a:hlinkClick r:id="rId7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642350" cy="6669360"/>
          </a:xfrm>
        </p:spPr>
        <p:txBody>
          <a:bodyPr>
            <a:noAutofit/>
          </a:bodyPr>
          <a:lstStyle/>
          <a:p>
            <a:pPr>
              <a:buFont typeface="Wingdings 2" pitchFamily="18" charset="2"/>
              <a:buNone/>
            </a:pPr>
            <a:r>
              <a:rPr lang="cs-CZ" sz="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pPr algn="ctr">
              <a:buFont typeface="Wingdings 2" pitchFamily="18" charset="2"/>
              <a:buNone/>
            </a:pPr>
            <a:r>
              <a:rPr lang="cs-CZ" sz="1000" dirty="0" smtClean="0">
                <a:solidFill>
                  <a:schemeClr val="accent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 vyslechnutí ukázky urči autora skladby a název díla.</a:t>
            </a:r>
            <a:r>
              <a:rPr lang="cs-CZ" sz="1400" dirty="0" smtClean="0">
                <a:latin typeface="Calibri" pitchFamily="34" charset="0"/>
              </a:rPr>
              <a:t/>
            </a:r>
            <a:br>
              <a:rPr lang="cs-CZ" sz="1400" dirty="0" smtClean="0">
                <a:latin typeface="Calibri" pitchFamily="34" charset="0"/>
              </a:rPr>
            </a:br>
            <a:endParaRPr lang="cs-CZ" sz="1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Hector Berlioz: Ples (Fantastická symfonie)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Georges Bizet: </a:t>
            </a:r>
            <a:r>
              <a:rPr lang="en-US" sz="2000" dirty="0" err="1">
                <a:latin typeface="Calibri" pitchFamily="34" charset="0"/>
                <a:ea typeface="Calibri" pitchFamily="34" charset="0"/>
                <a:cs typeface="Calibri" pitchFamily="34" charset="0"/>
              </a:rPr>
              <a:t>sbor</a:t>
            </a:r>
            <a:r>
              <a:rPr lang="en-US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 z </a:t>
            </a:r>
            <a:r>
              <a:rPr lang="en-US" sz="2000" dirty="0" err="1">
                <a:latin typeface="Calibri" pitchFamily="34" charset="0"/>
                <a:ea typeface="Calibri" pitchFamily="34" charset="0"/>
                <a:cs typeface="Calibri" pitchFamily="34" charset="0"/>
              </a:rPr>
              <a:t>opery</a:t>
            </a:r>
            <a:r>
              <a:rPr lang="en-US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 Carmen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Johannes Brahms: Uherský tanec č. 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5, g moll (Uherské tance)</a:t>
            </a:r>
            <a:endParaRPr lang="cs-CZ" sz="20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Petr </a:t>
            </a:r>
            <a:r>
              <a:rPr lang="cs-CZ" sz="2000" dirty="0" err="1">
                <a:latin typeface="Calibri" pitchFamily="34" charset="0"/>
                <a:ea typeface="Calibri" pitchFamily="34" charset="0"/>
                <a:cs typeface="Calibri" pitchFamily="34" charset="0"/>
              </a:rPr>
              <a:t>Iljič</a:t>
            </a: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 Čajkovskij: Tanec cukrové 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víly (Louskáček)</a:t>
            </a:r>
            <a:endParaRPr lang="cs-CZ" sz="20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Antonín Dvořák: 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Slovanský tanec č. 8, g moll (Slovanské tance)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Edvard </a:t>
            </a:r>
            <a:r>
              <a:rPr lang="cs-CZ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Grieg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: </a:t>
            </a:r>
            <a:r>
              <a:rPr lang="cs-CZ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Solvejžina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píseň (Peer </a:t>
            </a:r>
            <a:r>
              <a:rPr lang="cs-CZ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Gynt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endParaRPr lang="cs-CZ" sz="20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Fryderyk Chopin: Valčík cis moll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Felix </a:t>
            </a:r>
            <a:r>
              <a:rPr lang="cs-CZ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Mendelssohn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cs-CZ" sz="20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Bartholdy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: Svatební pochod (Sen noci svatojánské) </a:t>
            </a:r>
          </a:p>
          <a:p>
            <a:pPr>
              <a:lnSpc>
                <a:spcPct val="150000"/>
              </a:lnSpc>
            </a:pPr>
            <a:r>
              <a:rPr lang="cs-CZ" sz="2000" dirty="0" err="1">
                <a:latin typeface="Calibri" pitchFamily="34" charset="0"/>
                <a:ea typeface="Calibri" pitchFamily="34" charset="0"/>
                <a:cs typeface="Calibri" pitchFamily="34" charset="0"/>
              </a:rPr>
              <a:t>Modest</a:t>
            </a: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 Petrovič </a:t>
            </a:r>
            <a:r>
              <a:rPr lang="cs-CZ" sz="2000" dirty="0" err="1">
                <a:latin typeface="Calibri" pitchFamily="34" charset="0"/>
                <a:ea typeface="Calibri" pitchFamily="34" charset="0"/>
                <a:cs typeface="Calibri" pitchFamily="34" charset="0"/>
              </a:rPr>
              <a:t>Musorgskij</a:t>
            </a: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: Tanec kuřátek ve skořápkách (Obrázky z </a:t>
            </a: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výstavy)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Calibri" pitchFamily="34" charset="0"/>
                <a:ea typeface="Calibri" pitchFamily="34" charset="0"/>
                <a:cs typeface="Calibri" pitchFamily="34" charset="0"/>
              </a:rPr>
              <a:t>Franz Schubert: Variace, Klavírní kvintet A dur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Bedřich Smetana: Šárka (Má vlast)</a:t>
            </a:r>
          </a:p>
          <a:p>
            <a:pPr>
              <a:lnSpc>
                <a:spcPct val="150000"/>
              </a:lnSpc>
            </a:pPr>
            <a:endParaRPr lang="cs-CZ" sz="20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pPr>
              <a:buFont typeface="Wingdings 2" pitchFamily="18" charset="2"/>
              <a:buNone/>
            </a:pPr>
            <a:endParaRPr lang="cs-CZ" sz="8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sz="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pPr>
              <a:buFont typeface="Wingdings 2" pitchFamily="18" charset="2"/>
              <a:buNone/>
            </a:pPr>
            <a:r>
              <a:rPr lang="cs-CZ" sz="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 </a:t>
            </a:r>
          </a:p>
          <a:p>
            <a:endParaRPr lang="cs-CZ" sz="800" dirty="0" smtClean="0"/>
          </a:p>
        </p:txBody>
      </p:sp>
      <p:sp>
        <p:nvSpPr>
          <p:cNvPr id="4" name="Tlačítko akce: Návrat 3">
            <a:hlinkClick r:id="rId2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</a:rPr>
              <a:t>OPAKOVÁNÍ    POJMŮ</a:t>
            </a:r>
            <a:endParaRPr lang="cs-CZ" sz="28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</a:rPr>
              <a:t>Vybraný student, sedící zády k interaktivní tabuli,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má vyslovit slovo/slova, jež se na tabuli objeví.</a:t>
            </a:r>
          </a:p>
          <a:p>
            <a:pPr>
              <a:lnSpc>
                <a:spcPct val="150000"/>
              </a:lnSpc>
            </a:pPr>
            <a:endParaRPr lang="cs-CZ" sz="24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</a:rPr>
              <a:t>Ostatní studenti pokládají vybranému otázky tak, 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>
                <a:latin typeface="Calibri" pitchFamily="34" charset="0"/>
              </a:rPr>
              <a:t>    aby dané sloho uhodl.</a:t>
            </a:r>
            <a:endParaRPr lang="cs-CZ" sz="2400" dirty="0">
              <a:latin typeface="Calibri" pitchFamily="34" charset="0"/>
            </a:endParaRPr>
          </a:p>
        </p:txBody>
      </p:sp>
      <p:sp>
        <p:nvSpPr>
          <p:cNvPr id="4" name="Tlačítko akce: Návrat 3">
            <a:hlinkClick r:id="rId2" action="ppaction://hlinksldjump" highlightClick="1"/>
          </p:cNvPr>
          <p:cNvSpPr/>
          <p:nvPr/>
        </p:nvSpPr>
        <p:spPr>
          <a:xfrm>
            <a:off x="8820472" y="6525344"/>
            <a:ext cx="251520" cy="171400"/>
          </a:xfrm>
          <a:prstGeom prst="actionButtonReturn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962650"/>
          </a:xfrm>
        </p:spPr>
        <p:txBody>
          <a:bodyPr/>
          <a:lstStyle/>
          <a:p>
            <a:r>
              <a:rPr lang="cs-CZ" sz="9600" dirty="0">
                <a:solidFill>
                  <a:srgbClr val="FF3300"/>
                </a:solidFill>
                <a:latin typeface="Calibri" pitchFamily="34" charset="0"/>
              </a:rPr>
              <a:t>Felix </a:t>
            </a:r>
            <a:r>
              <a:rPr lang="cs-CZ" sz="9600" dirty="0" err="1">
                <a:solidFill>
                  <a:srgbClr val="FF3300"/>
                </a:solidFill>
                <a:latin typeface="Calibri" pitchFamily="34" charset="0"/>
              </a:rPr>
              <a:t>Mendelssohn</a:t>
            </a:r>
            <a:endParaRPr lang="cs-CZ" sz="9600" dirty="0">
              <a:solidFill>
                <a:srgbClr val="FF33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02287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Sen noci svatojánské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891212"/>
          </a:xfrm>
        </p:spPr>
        <p:txBody>
          <a:bodyPr/>
          <a:lstStyle/>
          <a:p>
            <a:r>
              <a:rPr lang="cs-CZ" dirty="0">
                <a:latin typeface="Calibri" pitchFamily="34" charset="0"/>
                <a:cs typeface="Arial" pitchFamily="34" charset="0"/>
              </a:rPr>
              <a:t> </a:t>
            </a:r>
            <a:r>
              <a:rPr lang="cs-CZ" sz="9600" dirty="0" err="1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Fryderyk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Chopin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valčík </a:t>
            </a:r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75312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polka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530850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furiant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75312"/>
          </a:xfrm>
        </p:spPr>
        <p:txBody>
          <a:bodyPr/>
          <a:lstStyle/>
          <a:p>
            <a:r>
              <a:rPr lang="cs-CZ" sz="8800" dirty="0" err="1">
                <a:solidFill>
                  <a:srgbClr val="FF0000"/>
                </a:solidFill>
                <a:latin typeface="Calibri" pitchFamily="34" charset="0"/>
              </a:rPr>
              <a:t>Johannes</a:t>
            </a:r>
            <a:r>
              <a:rPr lang="cs-CZ" sz="88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88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88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8800" dirty="0" smtClean="0">
                <a:solidFill>
                  <a:srgbClr val="FF0000"/>
                </a:solidFill>
                <a:latin typeface="Calibri" pitchFamily="34" charset="0"/>
              </a:rPr>
              <a:t>Brahms</a:t>
            </a:r>
            <a:endParaRPr lang="cs-CZ" sz="88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75312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Uherský tanec 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č.5</a:t>
            </a:r>
            <a:endParaRPr lang="cs-CZ" sz="96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818187"/>
          </a:xfrm>
        </p:spPr>
        <p:txBody>
          <a:bodyPr/>
          <a:lstStyle/>
          <a:p>
            <a:r>
              <a:rPr lang="cs-CZ" sz="9600" dirty="0" err="1" smtClean="0">
                <a:solidFill>
                  <a:srgbClr val="FF0000"/>
                </a:solidFill>
                <a:latin typeface="Calibri" pitchFamily="34" charset="0"/>
              </a:rPr>
              <a:t>Jeník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Mařenka 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err="1" smtClean="0">
                <a:solidFill>
                  <a:srgbClr val="FF0000"/>
                </a:solidFill>
                <a:latin typeface="Calibri" pitchFamily="34" charset="0"/>
              </a:rPr>
              <a:t>Kecal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a 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Vašek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>
            <a:normAutofit fontScale="90000"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symfonická</a:t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báseň</a:t>
            </a:r>
            <a:br>
              <a:rPr lang="cs-CZ" sz="9600" dirty="0">
                <a:solidFill>
                  <a:srgbClr val="FF0000"/>
                </a:solidFill>
                <a:latin typeface="Calibri" pitchFamily="34" charset="0"/>
              </a:rPr>
            </a:br>
            <a:endParaRPr lang="cs-CZ" sz="96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746750"/>
          </a:xfrm>
        </p:spPr>
        <p:txBody>
          <a:bodyPr/>
          <a:lstStyle/>
          <a:p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Má 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vlast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891212"/>
          </a:xfrm>
        </p:spPr>
        <p:txBody>
          <a:bodyPr/>
          <a:lstStyle/>
          <a:p>
            <a:r>
              <a:rPr lang="cs-CZ" dirty="0">
                <a:latin typeface="Calibri" pitchFamily="34" charset="0"/>
              </a:rPr>
              <a:t> 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Hector 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Berlioz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programní symfonie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891212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sonátová forma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746750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Z Nového světa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02287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Fantastická symfonie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530850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Ples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891212"/>
          </a:xfrm>
        </p:spPr>
        <p:txBody>
          <a:bodyPr/>
          <a:lstStyle/>
          <a:p>
            <a:r>
              <a:rPr lang="cs-CZ" sz="9600" dirty="0" err="1">
                <a:solidFill>
                  <a:srgbClr val="FF0000"/>
                </a:solidFill>
                <a:latin typeface="Calibri" pitchFamily="34" charset="0"/>
              </a:rPr>
              <a:t>ideé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 fixe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5689600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Mocná hrstka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02287"/>
          </a:xfrm>
        </p:spPr>
        <p:txBody>
          <a:bodyPr/>
          <a:lstStyle/>
          <a:p>
            <a:r>
              <a:rPr lang="cs-CZ" sz="9600" dirty="0" err="1">
                <a:solidFill>
                  <a:srgbClr val="FF0000"/>
                </a:solidFill>
                <a:latin typeface="Calibri" pitchFamily="34" charset="0"/>
              </a:rPr>
              <a:t>Musorgskij</a:t>
            </a:r>
            <a:endParaRPr lang="cs-CZ" sz="96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746750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Obrázky 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>z 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výstavy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02287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Labutí jezero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891212"/>
          </a:xfrm>
        </p:spPr>
        <p:txBody>
          <a:bodyPr/>
          <a:lstStyle/>
          <a:p>
            <a:r>
              <a:rPr lang="cs-CZ" sz="9600" dirty="0">
                <a:solidFill>
                  <a:srgbClr val="FF3300"/>
                </a:solidFill>
                <a:latin typeface="Calibri" pitchFamily="34" charset="0"/>
              </a:rPr>
              <a:t>Čajkovskij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891212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Národní divadlo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249987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Mikoláš Aleš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Vojtěch </a:t>
            </a:r>
            <a:r>
              <a:rPr lang="cs-CZ" sz="9600" dirty="0" err="1">
                <a:solidFill>
                  <a:srgbClr val="FF0000"/>
                </a:solidFill>
                <a:latin typeface="Calibri" pitchFamily="34" charset="0"/>
              </a:rPr>
              <a:t>Hynais</a:t>
            </a:r>
            <a:endParaRPr lang="cs-CZ" sz="96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034087"/>
          </a:xfrm>
        </p:spPr>
        <p:txBody>
          <a:bodyPr/>
          <a:lstStyle/>
          <a:p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>Josef </a:t>
            </a:r>
            <a:r>
              <a:rPr lang="cs-CZ" sz="9600" dirty="0" err="1">
                <a:solidFill>
                  <a:srgbClr val="FF0000"/>
                </a:solidFill>
                <a:latin typeface="Calibri" pitchFamily="34" charset="0"/>
              </a:rPr>
              <a:t>Myslbek</a:t>
            </a:r>
            <a:endParaRPr lang="cs-CZ" sz="96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Calibri" pitchFamily="34" charset="0"/>
              </a:rPr>
              <a:t>Citace obrázku:</a:t>
            </a:r>
          </a:p>
          <a:p>
            <a:pPr>
              <a:buNone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20.10.2012]. Dostupný na WWW: http://cs.wikipedia.org/wiki/Soubor:Slave-ship.jpg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CYBERSHOT800I..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Commons.wikimedia.org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7.10.2012]. Dostupný na WWW: &lt;http://commons.wikimedia.org/wiki/File:Caspar_David_Friedrich_032.jpg&gt;. 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20.10.2012]. Dostupný na WWW: &lt;http://cs.wikipedia.org/wiki/Soubor:Eug%C3%A8ne_Delacroix_-_La_libert%C3%A9_guidant_le_peuple.jpg&gt;. 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THE YORCK PROJECT: 10.000 MEISTERWERKE DER MALEREI. DVD-ROM, 2002. ISBN 3936122202. DISTRIBUTED BY DIRECTMEDIA PUBLISHING GMBH.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20.10.2012]. Dostupný na WWW: &lt;http://cs.wikipedia.org/wiki/Soubor:John_Constable_019.jpg&gt;.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TOSOVSKY.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21.10.2012]. Dostupný na WWW: &lt;http://cs.wikipedia.org/wiki/Soubor:Wenceslaus_I_Duke_of_Bohemia_equestrian_statue_in_Prague_3.jpg</a:t>
            </a:r>
          </a:p>
          <a:p>
            <a:pPr>
              <a:buFont typeface="+mj-lt"/>
              <a:buAutoNum type="arabicPeriod"/>
            </a:pPr>
            <a:r>
              <a:rPr lang="it-IT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NIHIL NOVI. </a:t>
            </a:r>
            <a:r>
              <a:rPr lang="it-IT" sz="1200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it-IT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21.10.2012]. Dostupný na WWW: &lt;http://cs.wikipedia.org/wiki/Soubor:Chopin,_by_Wodzinska.JPG&gt;.</a:t>
            </a: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JAMES WARREN CHILDE.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21.10.2012]. Dostupný na WWW: &lt;http://cs.wikipedia.org/wiki/Soubor:Mendelssohn_Bartholdy.jpg&gt;.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PETIT.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21.10.2012]. Dostupný na WWW: &lt;http://cs.wikipedia.org/wiki/Soubor:Hector_berlioz_1863.jpg&gt;.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21.10.2012]. Dostupný na WWW: &lt;http://cs.wikipedia.org/wiki/Soubor:Tchaikovsky.jpg&gt;.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</a:rPr>
              <a:t>PÁV.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21.10.2012]. Dostupný na WWW: &lt;http://cs.wikipedia.org/wiki/Soubor:Verdi-1899.jpg&gt;. 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</a:rPr>
              <a:t>TOMASOVSKY.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21.10.2012]. Dostupný na WWW: &lt;http://cs.wikipedia.org/wiki/Soubor:ZFibich.jpg&gt;.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[online]. [cit. 21.10.2012]. Dostupný na WWW: &lt;http://cs.wikipedia.org/wiki/Soubor:Bedrich_Smetana.jpg&gt;. 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21.10.2012]. Dostupný na WWW: &lt;http://cs.wikipedia.org/wiki/Soubor:Johann_Strauss_II.jpg&gt;. 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21.10.2012]. Dostupný na WWW: &lt;http://cs.wikipedia.org/wiki/Soubor:Dvorak1.jpg&gt;.</a:t>
            </a:r>
          </a:p>
          <a:p>
            <a:pPr>
              <a:buFont typeface="+mj-lt"/>
              <a:buAutoNum type="arabicPeriod"/>
            </a:pPr>
            <a:r>
              <a:rPr lang="cs-CZ" sz="1200" dirty="0" smtClean="0">
                <a:latin typeface="Calibri" pitchFamily="34" charset="0"/>
              </a:rPr>
              <a:t>EITHER AIMÉ DUPONT'S.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21.10.2012]. Dostupný na WWW: &lt;http://cs.wikipedia.org/wiki/Soubor:Gustav_Mahler_1909.jpg&gt;. </a:t>
            </a: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Vlastní 14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646B8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452</TotalTime>
  <Words>850</Words>
  <Application>Microsoft Office PowerPoint</Application>
  <PresentationFormat>Předvádění na obrazovce (4:3)</PresentationFormat>
  <Paragraphs>195</Paragraphs>
  <Slides>41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41</vt:i4>
      </vt:variant>
    </vt:vector>
  </HeadingPairs>
  <TitlesOfParts>
    <vt:vector size="43" baseType="lpstr">
      <vt:lpstr>Administrativní</vt:lpstr>
      <vt:lpstr>1_Administrativní</vt:lpstr>
      <vt:lpstr>Snímek 1</vt:lpstr>
      <vt:lpstr>Snímek 2</vt:lpstr>
      <vt:lpstr>ROMANTISMUS</vt:lpstr>
      <vt:lpstr>KVÍZ</vt:lpstr>
      <vt:lpstr>Snímek 5</vt:lpstr>
      <vt:lpstr>Snímek 6</vt:lpstr>
      <vt:lpstr>Snímek 7</vt:lpstr>
      <vt:lpstr>TEST</vt:lpstr>
      <vt:lpstr>Snímek 9</vt:lpstr>
      <vt:lpstr>Snímek 10</vt:lpstr>
      <vt:lpstr>Snímek 11</vt:lpstr>
      <vt:lpstr>Snímek 12</vt:lpstr>
      <vt:lpstr>OPAKOVÁNÍ    POJMŮ</vt:lpstr>
      <vt:lpstr>Felix Mendelssohn</vt:lpstr>
      <vt:lpstr>Sen noci svatojánské</vt:lpstr>
      <vt:lpstr> Fryderyk Chopin</vt:lpstr>
      <vt:lpstr>valčík  </vt:lpstr>
      <vt:lpstr>polka</vt:lpstr>
      <vt:lpstr>furiant</vt:lpstr>
      <vt:lpstr>Johannes  Brahms</vt:lpstr>
      <vt:lpstr>Uherský tanec č.5</vt:lpstr>
      <vt:lpstr>Jeník  Mařenka  Kecal a Vašek</vt:lpstr>
      <vt:lpstr>  symfonická  báseň </vt:lpstr>
      <vt:lpstr>Má vlast</vt:lpstr>
      <vt:lpstr> Hector Berlioz</vt:lpstr>
      <vt:lpstr>programní symfonie</vt:lpstr>
      <vt:lpstr>sonátová forma</vt:lpstr>
      <vt:lpstr>Z Nového světa</vt:lpstr>
      <vt:lpstr>Fantastická symfonie</vt:lpstr>
      <vt:lpstr>Ples</vt:lpstr>
      <vt:lpstr>ideé fixe</vt:lpstr>
      <vt:lpstr>Mocná hrstka</vt:lpstr>
      <vt:lpstr>Musorgskij</vt:lpstr>
      <vt:lpstr>Obrázky  z výstavy</vt:lpstr>
      <vt:lpstr>Labutí jezero</vt:lpstr>
      <vt:lpstr>Čajkovskij</vt:lpstr>
      <vt:lpstr>Národní divadlo</vt:lpstr>
      <vt:lpstr>Mikoláš Aleš</vt:lpstr>
      <vt:lpstr>Vojtěch Hynais</vt:lpstr>
      <vt:lpstr>Josef Myslbek</vt:lpstr>
      <vt:lpstr>Snímek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Jobeš</dc:creator>
  <cp:lastModifiedBy>Jobeš</cp:lastModifiedBy>
  <cp:revision>86</cp:revision>
  <dcterms:created xsi:type="dcterms:W3CDTF">2012-11-03T18:42:07Z</dcterms:created>
  <dcterms:modified xsi:type="dcterms:W3CDTF">2013-02-10T17:01:20Z</dcterms:modified>
</cp:coreProperties>
</file>