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0"/>
  </p:notesMasterIdLst>
  <p:sldIdLst>
    <p:sldId id="266" r:id="rId2"/>
    <p:sldId id="265" r:id="rId3"/>
    <p:sldId id="256" r:id="rId4"/>
    <p:sldId id="259" r:id="rId5"/>
    <p:sldId id="260" r:id="rId6"/>
    <p:sldId id="261" r:id="rId7"/>
    <p:sldId id="262" r:id="rId8"/>
    <p:sldId id="26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Mgr. Jana </a:t>
          </a:r>
          <a:r>
            <a:rPr lang="cs-CZ" dirty="0" err="1" smtClean="0"/>
            <a:t>Pinkrová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VY_52_INOVACE_01_Opakovací test 6.ročník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Opakovací test 6.ročník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Fyzika 7.ročník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553E321-92D8-456C-B2C4-AF147A424569}" type="presOf" srcId="{DAEA276B-ECF9-46F6-A7D3-4693B2D32BC4}" destId="{CDED6FE3-AD8F-4ACC-B6B8-710EDDD97598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58DE3DF0-D708-4021-A9F3-DE0501C724C6}" type="presOf" srcId="{EBC41103-E2E5-4D48-9B4B-425520D3D098}" destId="{50C2F88D-8688-44C2-A854-691F34009D3B}" srcOrd="0" destOrd="0" presId="urn:microsoft.com/office/officeart/2005/8/layout/target3"/>
    <dgm:cxn modelId="{94BD7AC0-9D65-456F-A135-B36AFBC8997B}" type="presOf" srcId="{39F8B381-5807-488E-AC22-73DD4140ED4A}" destId="{71045F8C-00FA-488E-A7BD-E2E6753D979D}" srcOrd="0" destOrd="0" presId="urn:microsoft.com/office/officeart/2005/8/layout/target3"/>
    <dgm:cxn modelId="{F4BD36F3-9A32-4AB6-96E7-5C635D6BBCD4}" type="presOf" srcId="{445C7998-7549-48B0-BD68-D4F0167F02E5}" destId="{4D19AB04-24FA-40C2-B203-52AE3D15E171}" srcOrd="1" destOrd="0" presId="urn:microsoft.com/office/officeart/2005/8/layout/target3"/>
    <dgm:cxn modelId="{AB1C9CCE-62A2-42D8-9FA6-F888B275F658}" type="presOf" srcId="{DAEA276B-ECF9-46F6-A7D3-4693B2D32BC4}" destId="{F69A1436-182C-465B-AD7F-FE48E0C090C1}" srcOrd="1" destOrd="0" presId="urn:microsoft.com/office/officeart/2005/8/layout/target3"/>
    <dgm:cxn modelId="{0BD71C25-9F7C-4CD8-BDF2-523D8D94762A}" type="presOf" srcId="{EBC41103-E2E5-4D48-9B4B-425520D3D098}" destId="{F969C235-9271-4D34-B740-D627A121CAD0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D0B20D88-3C40-4CD0-84E5-0167559B0407}" type="presOf" srcId="{FBBFC3EA-9D9D-4F3A-BEA6-9C2C0E46BF20}" destId="{832BF48F-0145-4429-9E02-8FCA946CCE9E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6F27ED0C-F0FA-4DC9-899A-3A9B21326774}" type="presOf" srcId="{445C7998-7549-48B0-BD68-D4F0167F02E5}" destId="{BC35EE03-4121-4EF9-923D-7CB6D30D358D}" srcOrd="0" destOrd="0" presId="urn:microsoft.com/office/officeart/2005/8/layout/target3"/>
    <dgm:cxn modelId="{132BE75A-2765-4FA8-9E6E-95BB16DD86CE}" type="presOf" srcId="{C73C7642-F245-4585-8F88-243F9FAEF6CA}" destId="{97289DF2-90F4-4EC2-A9FC-633B00BAB610}" srcOrd="0" destOrd="0" presId="urn:microsoft.com/office/officeart/2005/8/layout/target3"/>
    <dgm:cxn modelId="{9A247567-E294-4612-A199-3E4776B352AA}" type="presOf" srcId="{019433A1-1324-4DE1-9E6F-32B851095F74}" destId="{A3817367-F2BC-482F-8832-FA00B51DCCF3}" srcOrd="0" destOrd="0" presId="urn:microsoft.com/office/officeart/2005/8/layout/target3"/>
    <dgm:cxn modelId="{F1798F70-8FFD-4774-9C94-2D5BD4C3CAC3}" type="presOf" srcId="{C73C7642-F245-4585-8F88-243F9FAEF6CA}" destId="{AA41A67C-3D3F-4AE9-9E0F-5D7F7BB2E741}" srcOrd="1" destOrd="0" presId="urn:microsoft.com/office/officeart/2005/8/layout/target3"/>
    <dgm:cxn modelId="{3EF0FF75-1390-4D8A-8F9C-89EA17E6305D}" type="presOf" srcId="{FBBFC3EA-9D9D-4F3A-BEA6-9C2C0E46BF20}" destId="{643EA938-EDE0-4533-ACCC-D2BD6F3A527C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6F617262-1410-4A7F-977A-432F365C6317}" type="presOf" srcId="{019433A1-1324-4DE1-9E6F-32B851095F74}" destId="{E7297F21-D4FD-4A41-AE58-814D01A6B5E7}" srcOrd="1" destOrd="0" presId="urn:microsoft.com/office/officeart/2005/8/layout/target3"/>
    <dgm:cxn modelId="{E2934A06-3670-429E-9421-245F99F0A32E}" type="presParOf" srcId="{71045F8C-00FA-488E-A7BD-E2E6753D979D}" destId="{3577EC6B-C980-4F34-8C69-4365E7B8FC8C}" srcOrd="0" destOrd="0" presId="urn:microsoft.com/office/officeart/2005/8/layout/target3"/>
    <dgm:cxn modelId="{D5C1C38F-0994-49BF-9E7A-A5AA87116795}" type="presParOf" srcId="{71045F8C-00FA-488E-A7BD-E2E6753D979D}" destId="{6940EB87-DC1D-4BC3-9408-9AC2E1FFC039}" srcOrd="1" destOrd="0" presId="urn:microsoft.com/office/officeart/2005/8/layout/target3"/>
    <dgm:cxn modelId="{5CEBB463-CE7F-47B4-A535-48312DC294E5}" type="presParOf" srcId="{71045F8C-00FA-488E-A7BD-E2E6753D979D}" destId="{BC35EE03-4121-4EF9-923D-7CB6D30D358D}" srcOrd="2" destOrd="0" presId="urn:microsoft.com/office/officeart/2005/8/layout/target3"/>
    <dgm:cxn modelId="{0FAF5634-0E1C-4678-BF45-9725692E6FFF}" type="presParOf" srcId="{71045F8C-00FA-488E-A7BD-E2E6753D979D}" destId="{C95EEA27-3CBF-4645-A92D-9D8AF5C1CBFC}" srcOrd="3" destOrd="0" presId="urn:microsoft.com/office/officeart/2005/8/layout/target3"/>
    <dgm:cxn modelId="{D0FEA4BD-5311-450A-B267-3C682C22FD3A}" type="presParOf" srcId="{71045F8C-00FA-488E-A7BD-E2E6753D979D}" destId="{851BB866-B6AE-4566-893F-4C635BA974FC}" srcOrd="4" destOrd="0" presId="urn:microsoft.com/office/officeart/2005/8/layout/target3"/>
    <dgm:cxn modelId="{C1A1C89F-B174-45CE-980D-C57917C593E7}" type="presParOf" srcId="{71045F8C-00FA-488E-A7BD-E2E6753D979D}" destId="{643EA938-EDE0-4533-ACCC-D2BD6F3A527C}" srcOrd="5" destOrd="0" presId="urn:microsoft.com/office/officeart/2005/8/layout/target3"/>
    <dgm:cxn modelId="{FEC6DE36-4F35-4025-BEA4-212A6672E1A7}" type="presParOf" srcId="{71045F8C-00FA-488E-A7BD-E2E6753D979D}" destId="{92F31B18-D66D-4CC7-89B9-378928DE877D}" srcOrd="6" destOrd="0" presId="urn:microsoft.com/office/officeart/2005/8/layout/target3"/>
    <dgm:cxn modelId="{7B5E1201-CDF1-4FA8-8597-AE41249F6AE9}" type="presParOf" srcId="{71045F8C-00FA-488E-A7BD-E2E6753D979D}" destId="{902074E1-B931-4618-97F1-FADBE82E9C3C}" srcOrd="7" destOrd="0" presId="urn:microsoft.com/office/officeart/2005/8/layout/target3"/>
    <dgm:cxn modelId="{FA7E972F-17AB-4777-8D97-5ED97163B320}" type="presParOf" srcId="{71045F8C-00FA-488E-A7BD-E2E6753D979D}" destId="{A3817367-F2BC-482F-8832-FA00B51DCCF3}" srcOrd="8" destOrd="0" presId="urn:microsoft.com/office/officeart/2005/8/layout/target3"/>
    <dgm:cxn modelId="{0C9FD2C5-75C8-4EAE-8D4A-D9F3241E5B7B}" type="presParOf" srcId="{71045F8C-00FA-488E-A7BD-E2E6753D979D}" destId="{626ABFF6-56C8-4386-B662-68EC364EED9D}" srcOrd="9" destOrd="0" presId="urn:microsoft.com/office/officeart/2005/8/layout/target3"/>
    <dgm:cxn modelId="{0F78E1A5-152D-4CC1-A678-3D0C3F5706BE}" type="presParOf" srcId="{71045F8C-00FA-488E-A7BD-E2E6753D979D}" destId="{6DB11F1C-D028-4800-9625-6611CA9DE6D4}" srcOrd="10" destOrd="0" presId="urn:microsoft.com/office/officeart/2005/8/layout/target3"/>
    <dgm:cxn modelId="{09C8163C-1FA3-43FA-BFC3-65499305D058}" type="presParOf" srcId="{71045F8C-00FA-488E-A7BD-E2E6753D979D}" destId="{CDED6FE3-AD8F-4ACC-B6B8-710EDDD97598}" srcOrd="11" destOrd="0" presId="urn:microsoft.com/office/officeart/2005/8/layout/target3"/>
    <dgm:cxn modelId="{9DFF1BD0-305C-4D73-AF94-482438BD3484}" type="presParOf" srcId="{71045F8C-00FA-488E-A7BD-E2E6753D979D}" destId="{397AC6D7-84A6-4150-958F-83C92D9ACF38}" srcOrd="12" destOrd="0" presId="urn:microsoft.com/office/officeart/2005/8/layout/target3"/>
    <dgm:cxn modelId="{91F9578B-B04C-4557-9C14-E41AF77FD667}" type="presParOf" srcId="{71045F8C-00FA-488E-A7BD-E2E6753D979D}" destId="{D7419528-33A6-416D-9E64-B3F7915C5149}" srcOrd="13" destOrd="0" presId="urn:microsoft.com/office/officeart/2005/8/layout/target3"/>
    <dgm:cxn modelId="{7AE04B9B-755E-4A8E-AC42-361B2402B2BA}" type="presParOf" srcId="{71045F8C-00FA-488E-A7BD-E2E6753D979D}" destId="{97289DF2-90F4-4EC2-A9FC-633B00BAB610}" srcOrd="14" destOrd="0" presId="urn:microsoft.com/office/officeart/2005/8/layout/target3"/>
    <dgm:cxn modelId="{8B844A40-BAF9-4365-BEF3-3BBB818406D2}" type="presParOf" srcId="{71045F8C-00FA-488E-A7BD-E2E6753D979D}" destId="{234EBA9D-95B4-4C20-A84E-6F65F1085DC6}" srcOrd="15" destOrd="0" presId="urn:microsoft.com/office/officeart/2005/8/layout/target3"/>
    <dgm:cxn modelId="{4D843677-1A7B-4588-806C-38567C005BDA}" type="presParOf" srcId="{71045F8C-00FA-488E-A7BD-E2E6753D979D}" destId="{12255512-213F-41DF-90A6-8B4CD74A2B52}" srcOrd="16" destOrd="0" presId="urn:microsoft.com/office/officeart/2005/8/layout/target3"/>
    <dgm:cxn modelId="{AEE9C8B3-2438-458B-94C6-7195341B0BF4}" type="presParOf" srcId="{71045F8C-00FA-488E-A7BD-E2E6753D979D}" destId="{50C2F88D-8688-44C2-A854-691F34009D3B}" srcOrd="17" destOrd="0" presId="urn:microsoft.com/office/officeart/2005/8/layout/target3"/>
    <dgm:cxn modelId="{9C509477-3202-4B84-832B-B6D685DED9CE}" type="presParOf" srcId="{71045F8C-00FA-488E-A7BD-E2E6753D979D}" destId="{4D19AB04-24FA-40C2-B203-52AE3D15E171}" srcOrd="18" destOrd="0" presId="urn:microsoft.com/office/officeart/2005/8/layout/target3"/>
    <dgm:cxn modelId="{EBA2C899-D50E-4D88-8997-11F195B17BBC}" type="presParOf" srcId="{71045F8C-00FA-488E-A7BD-E2E6753D979D}" destId="{832BF48F-0145-4429-9E02-8FCA946CCE9E}" srcOrd="19" destOrd="0" presId="urn:microsoft.com/office/officeart/2005/8/layout/target3"/>
    <dgm:cxn modelId="{4FD22368-1F31-427C-BFC3-F31FB8BD4106}" type="presParOf" srcId="{71045F8C-00FA-488E-A7BD-E2E6753D979D}" destId="{E7297F21-D4FD-4A41-AE58-814D01A6B5E7}" srcOrd="20" destOrd="0" presId="urn:microsoft.com/office/officeart/2005/8/layout/target3"/>
    <dgm:cxn modelId="{B8644B23-8CF8-4074-9471-D1E3F29A41C0}" type="presParOf" srcId="{71045F8C-00FA-488E-A7BD-E2E6753D979D}" destId="{F69A1436-182C-465B-AD7F-FE48E0C090C1}" srcOrd="21" destOrd="0" presId="urn:microsoft.com/office/officeart/2005/8/layout/target3"/>
    <dgm:cxn modelId="{4E476C44-8D4E-4D66-8A86-9CBD9AB18AF9}" type="presParOf" srcId="{71045F8C-00FA-488E-A7BD-E2E6753D979D}" destId="{AA41A67C-3D3F-4AE9-9E0F-5D7F7BB2E741}" srcOrd="22" destOrd="0" presId="urn:microsoft.com/office/officeart/2005/8/layout/target3"/>
    <dgm:cxn modelId="{19C2B5F8-410B-4862-9614-B1CE7019E894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Mgr. Jana </a:t>
          </a:r>
          <a:r>
            <a:rPr lang="cs-CZ" sz="1400" kern="1200" dirty="0" err="1" smtClean="0"/>
            <a:t>Pinkrová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VY_52_INOVACE_01_Opakovací test 6.ročník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Fyzika 7.ročník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Opakovací test 6.ročník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205080-8C8B-4F4A-AB7E-7276FFA3AE83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BDCF1D-4B68-4D0A-A59B-D87DF95830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6185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BDCF1D-4B68-4D0A-A59B-D87DF9583008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54667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BDCF1D-4B68-4D0A-A59B-D87DF9583008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78960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hl,</a:t>
            </a:r>
            <a:r>
              <a:rPr lang="cs-CZ" baseline="0" dirty="0" smtClean="0"/>
              <a:t> kg, hl, 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BDCF1D-4B68-4D0A-A59B-D87DF9583008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13953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690 000; 0,016; 320 000;</a:t>
            </a:r>
            <a:r>
              <a:rPr lang="cs-CZ" baseline="0" dirty="0" smtClean="0"/>
              <a:t> </a:t>
            </a:r>
            <a:r>
              <a:rPr lang="cs-CZ" dirty="0" smtClean="0"/>
              <a:t>0,132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BDCF1D-4B68-4D0A-A59B-D87DF9583008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83908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B013B-3CFC-48AF-9EE2-D20B205CFD6B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0F045-16EB-45DA-A132-31AC3F6130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4864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B013B-3CFC-48AF-9EE2-D20B205CFD6B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0F045-16EB-45DA-A132-31AC3F6130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2177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B013B-3CFC-48AF-9EE2-D20B205CFD6B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0F045-16EB-45DA-A132-31AC3F6130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144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B013B-3CFC-48AF-9EE2-D20B205CFD6B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0F045-16EB-45DA-A132-31AC3F6130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3149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B013B-3CFC-48AF-9EE2-D20B205CFD6B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0F045-16EB-45DA-A132-31AC3F6130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7672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B013B-3CFC-48AF-9EE2-D20B205CFD6B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0F045-16EB-45DA-A132-31AC3F6130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6750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B013B-3CFC-48AF-9EE2-D20B205CFD6B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0F045-16EB-45DA-A132-31AC3F6130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987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B013B-3CFC-48AF-9EE2-D20B205CFD6B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0F045-16EB-45DA-A132-31AC3F6130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0514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B013B-3CFC-48AF-9EE2-D20B205CFD6B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0F045-16EB-45DA-A132-31AC3F6130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8973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B013B-3CFC-48AF-9EE2-D20B205CFD6B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0F045-16EB-45DA-A132-31AC3F6130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6126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B013B-3CFC-48AF-9EE2-D20B205CFD6B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0F045-16EB-45DA-A132-31AC3F6130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0762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B013B-3CFC-48AF-9EE2-D20B205CFD6B}" type="datetimeFigureOut">
              <a:rPr lang="cs-CZ" smtClean="0"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0F045-16EB-45DA-A132-31AC3F6130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753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4623851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516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7085526"/>
              </p:ext>
            </p:extLst>
          </p:nvPr>
        </p:nvGraphicFramePr>
        <p:xfrm>
          <a:off x="457200" y="1600200"/>
          <a:ext cx="8229600" cy="18542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Pracovní list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Opakování učiva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Rozdat pracovní listy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0060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211960" y="2708920"/>
            <a:ext cx="4159115" cy="1702160"/>
          </a:xfrm>
        </p:spPr>
        <p:txBody>
          <a:bodyPr>
            <a:noAutofit/>
          </a:bodyPr>
          <a:lstStyle/>
          <a:p>
            <a:pPr algn="ctr"/>
            <a:r>
              <a:rPr lang="cs-CZ" sz="4400" b="1" dirty="0" smtClean="0"/>
              <a:t>Opakovací test</a:t>
            </a:r>
            <a:endParaRPr lang="cs-CZ" sz="44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ze 6.ročníku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591872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600200"/>
          </a:xfrm>
        </p:spPr>
        <p:txBody>
          <a:bodyPr/>
          <a:lstStyle/>
          <a:p>
            <a:pPr lvl="0"/>
            <a:r>
              <a:rPr lang="cs-CZ" dirty="0" smtClean="0">
                <a:effectLst/>
              </a:rPr>
              <a:t>1.Doplň </a:t>
            </a:r>
            <a:r>
              <a:rPr lang="cs-CZ" dirty="0">
                <a:effectLst/>
              </a:rPr>
              <a:t>správné pojmy :</a:t>
            </a:r>
            <a:br>
              <a:rPr lang="cs-CZ" dirty="0">
                <a:effectLst/>
              </a:rPr>
            </a:b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dirty="0">
                <a:solidFill>
                  <a:schemeClr val="tx1"/>
                </a:solidFill>
              </a:rPr>
              <a:t>Známe tři </a:t>
            </a:r>
            <a:r>
              <a:rPr lang="cs-CZ" b="1" dirty="0" smtClean="0">
                <a:solidFill>
                  <a:schemeClr val="tx1"/>
                </a:solidFill>
              </a:rPr>
              <a:t>druhy </a:t>
            </a:r>
            <a:r>
              <a:rPr lang="cs-CZ" b="1" dirty="0">
                <a:solidFill>
                  <a:schemeClr val="tx1"/>
                </a:solidFill>
              </a:rPr>
              <a:t>látek</a:t>
            </a:r>
            <a:r>
              <a:rPr lang="cs-CZ" b="1" dirty="0" smtClean="0">
                <a:solidFill>
                  <a:schemeClr val="tx1"/>
                </a:solidFill>
              </a:rPr>
              <a:t> ……………………………………………………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Pružnost, tvárnost, křehkost je vlastnost </a:t>
            </a:r>
            <a:r>
              <a:rPr lang="cs-CZ" b="1" dirty="0">
                <a:solidFill>
                  <a:schemeClr val="tx1"/>
                </a:solidFill>
              </a:rPr>
              <a:t>látek </a:t>
            </a:r>
            <a:r>
              <a:rPr lang="cs-CZ" b="1" dirty="0" smtClean="0">
                <a:solidFill>
                  <a:schemeClr val="tx1"/>
                </a:solidFill>
              </a:rPr>
              <a:t>…………………………..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Tělesa </a:t>
            </a:r>
            <a:r>
              <a:rPr lang="cs-CZ" b="1" dirty="0" err="1">
                <a:solidFill>
                  <a:schemeClr val="tx1"/>
                </a:solidFill>
              </a:rPr>
              <a:t>zelektrujeme</a:t>
            </a:r>
            <a:r>
              <a:rPr lang="cs-CZ" b="1" dirty="0">
                <a:solidFill>
                  <a:schemeClr val="tx1"/>
                </a:solidFill>
              </a:rPr>
              <a:t> </a:t>
            </a:r>
            <a:r>
              <a:rPr lang="cs-CZ" b="1" dirty="0" smtClean="0">
                <a:solidFill>
                  <a:schemeClr val="tx1"/>
                </a:solidFill>
              </a:rPr>
              <a:t>…………………………………………………………………..</a:t>
            </a:r>
            <a:endParaRPr lang="cs-CZ" b="1" dirty="0">
              <a:solidFill>
                <a:schemeClr val="tx1"/>
              </a:solidFill>
            </a:endParaRPr>
          </a:p>
          <a:p>
            <a:r>
              <a:rPr lang="cs-CZ" b="1" dirty="0">
                <a:solidFill>
                  <a:schemeClr val="tx1"/>
                </a:solidFill>
              </a:rPr>
              <a:t>Dvě souhlasně </a:t>
            </a:r>
            <a:r>
              <a:rPr lang="cs-CZ" b="1" dirty="0" err="1">
                <a:solidFill>
                  <a:schemeClr val="tx1"/>
                </a:solidFill>
              </a:rPr>
              <a:t>zelektrovaná</a:t>
            </a:r>
            <a:r>
              <a:rPr lang="cs-CZ" b="1" dirty="0">
                <a:solidFill>
                  <a:schemeClr val="tx1"/>
                </a:solidFill>
              </a:rPr>
              <a:t> tělesa se </a:t>
            </a:r>
            <a:r>
              <a:rPr lang="cs-CZ" b="1" dirty="0" smtClean="0">
                <a:solidFill>
                  <a:schemeClr val="tx1"/>
                </a:solidFill>
              </a:rPr>
              <a:t>…………………………………………</a:t>
            </a:r>
            <a:endParaRPr lang="cs-CZ" b="1" dirty="0">
              <a:solidFill>
                <a:schemeClr val="tx1"/>
              </a:solidFill>
            </a:endParaRPr>
          </a:p>
          <a:p>
            <a:r>
              <a:rPr lang="cs-CZ" b="1" dirty="0">
                <a:solidFill>
                  <a:schemeClr val="tx1"/>
                </a:solidFill>
              </a:rPr>
              <a:t>Atom se skládá z ………………………………………………………………………..</a:t>
            </a:r>
          </a:p>
          <a:p>
            <a:r>
              <a:rPr lang="cs-CZ" b="1" dirty="0">
                <a:solidFill>
                  <a:schemeClr val="tx1"/>
                </a:solidFill>
              </a:rPr>
              <a:t>Atom </a:t>
            </a:r>
            <a:r>
              <a:rPr lang="cs-CZ" b="1" dirty="0" smtClean="0">
                <a:solidFill>
                  <a:schemeClr val="tx1"/>
                </a:solidFill>
              </a:rPr>
              <a:t>je</a:t>
            </a:r>
            <a:r>
              <a:rPr lang="cs-CZ" b="1" dirty="0">
                <a:solidFill>
                  <a:schemeClr val="tx1"/>
                </a:solidFill>
              </a:rPr>
              <a:t> elektricky</a:t>
            </a:r>
            <a:r>
              <a:rPr lang="cs-CZ" b="1" dirty="0" smtClean="0">
                <a:solidFill>
                  <a:schemeClr val="tx1"/>
                </a:solidFill>
              </a:rPr>
              <a:t> ………………………………………………………………………</a:t>
            </a:r>
            <a:endParaRPr lang="cs-CZ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3585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cs-CZ" dirty="0" smtClean="0">
                <a:effectLst/>
              </a:rPr>
              <a:t>2.Doplň </a:t>
            </a:r>
            <a:r>
              <a:rPr lang="cs-CZ" dirty="0">
                <a:effectLst/>
              </a:rPr>
              <a:t>správné jednotky:</a:t>
            </a:r>
            <a:br>
              <a:rPr lang="cs-CZ" dirty="0">
                <a:effectLst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  132 </a:t>
            </a:r>
            <a:r>
              <a:rPr lang="cs-CZ" b="1" dirty="0">
                <a:solidFill>
                  <a:schemeClr val="tx1"/>
                </a:solidFill>
              </a:rPr>
              <a:t>l = </a:t>
            </a:r>
            <a:r>
              <a:rPr lang="cs-CZ" b="1" dirty="0" smtClean="0">
                <a:solidFill>
                  <a:schemeClr val="tx1"/>
                </a:solidFill>
              </a:rPr>
              <a:t>1,32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                                                  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  </a:t>
            </a:r>
            <a:r>
              <a:rPr lang="cs-CZ" b="1" dirty="0">
                <a:solidFill>
                  <a:schemeClr val="tx1"/>
                </a:solidFill>
              </a:rPr>
              <a:t>59 m</a:t>
            </a:r>
            <a:r>
              <a:rPr lang="cs-CZ" b="1" baseline="30000" dirty="0">
                <a:solidFill>
                  <a:schemeClr val="tx1"/>
                </a:solidFill>
              </a:rPr>
              <a:t>3</a:t>
            </a:r>
            <a:r>
              <a:rPr lang="cs-CZ" b="1" dirty="0">
                <a:solidFill>
                  <a:schemeClr val="tx1"/>
                </a:solidFill>
              </a:rPr>
              <a:t> = </a:t>
            </a:r>
            <a:r>
              <a:rPr lang="cs-CZ" b="1" dirty="0" smtClean="0">
                <a:solidFill>
                  <a:schemeClr val="tx1"/>
                </a:solidFill>
              </a:rPr>
              <a:t>590</a:t>
            </a:r>
          </a:p>
          <a:p>
            <a:pPr marL="0" indent="0">
              <a:buNone/>
            </a:pPr>
            <a:endParaRPr lang="cs-CZ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  4</a:t>
            </a:r>
            <a:r>
              <a:rPr lang="cs-CZ" b="1" dirty="0">
                <a:solidFill>
                  <a:schemeClr val="tx1"/>
                </a:solidFill>
              </a:rPr>
              <a:t> 600 g = 4,6      </a:t>
            </a:r>
            <a:endParaRPr lang="cs-CZ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                                         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  0,232 </a:t>
            </a:r>
            <a:r>
              <a:rPr lang="cs-CZ" b="1" dirty="0">
                <a:solidFill>
                  <a:schemeClr val="tx1"/>
                </a:solidFill>
              </a:rPr>
              <a:t>t = 232 000</a:t>
            </a:r>
          </a:p>
          <a:p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02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0"/>
            <a:ext cx="8229600" cy="1600200"/>
          </a:xfrm>
        </p:spPr>
        <p:txBody>
          <a:bodyPr/>
          <a:lstStyle/>
          <a:p>
            <a:pPr lvl="0" algn="l"/>
            <a:r>
              <a:rPr lang="cs-CZ" sz="4400" dirty="0" smtClean="0">
                <a:effectLst/>
              </a:rPr>
              <a:t>3.Převeď </a:t>
            </a:r>
            <a:r>
              <a:rPr lang="cs-CZ" sz="4400" dirty="0">
                <a:effectLst/>
              </a:rPr>
              <a:t>na </a:t>
            </a:r>
            <a:r>
              <a:rPr lang="cs-CZ" sz="4400" dirty="0" smtClean="0">
                <a:effectLst/>
              </a:rPr>
              <a:t>uvedené </a:t>
            </a:r>
            <a:r>
              <a:rPr lang="cs-CZ" sz="4400" dirty="0">
                <a:effectLst/>
              </a:rPr>
              <a:t>jednotky </a:t>
            </a:r>
            <a:r>
              <a:rPr lang="cs-CZ" dirty="0">
                <a:effectLst/>
              </a:rPr>
              <a:t>:</a:t>
            </a:r>
            <a:br>
              <a:rPr lang="cs-CZ" dirty="0">
                <a:effectLst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    0,69 </a:t>
            </a:r>
            <a:r>
              <a:rPr lang="cs-CZ" b="1" dirty="0">
                <a:solidFill>
                  <a:schemeClr val="tx1"/>
                </a:solidFill>
              </a:rPr>
              <a:t>m</a:t>
            </a:r>
            <a:r>
              <a:rPr lang="cs-CZ" b="1" baseline="30000" dirty="0">
                <a:solidFill>
                  <a:schemeClr val="tx1"/>
                </a:solidFill>
              </a:rPr>
              <a:t>3</a:t>
            </a:r>
            <a:r>
              <a:rPr lang="cs-CZ" b="1" dirty="0">
                <a:solidFill>
                  <a:schemeClr val="tx1"/>
                </a:solidFill>
              </a:rPr>
              <a:t> = ………. cm</a:t>
            </a:r>
            <a:r>
              <a:rPr lang="cs-CZ" b="1" baseline="30000" dirty="0">
                <a:solidFill>
                  <a:schemeClr val="tx1"/>
                </a:solidFill>
              </a:rPr>
              <a:t>3</a:t>
            </a:r>
            <a:r>
              <a:rPr lang="cs-CZ" b="1" dirty="0">
                <a:solidFill>
                  <a:schemeClr val="tx1"/>
                </a:solidFill>
              </a:rPr>
              <a:t>         </a:t>
            </a:r>
            <a:endParaRPr lang="cs-CZ" b="1" dirty="0" smtClean="0">
              <a:solidFill>
                <a:schemeClr val="tx1"/>
              </a:solidFill>
            </a:endParaRPr>
          </a:p>
          <a:p>
            <a:endParaRPr lang="cs-CZ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    </a:t>
            </a:r>
            <a:r>
              <a:rPr lang="cs-CZ" b="1" dirty="0">
                <a:solidFill>
                  <a:schemeClr val="tx1"/>
                </a:solidFill>
              </a:rPr>
              <a:t>3,2 km =………..</a:t>
            </a:r>
            <a:r>
              <a:rPr lang="cs-CZ" b="1" dirty="0" smtClean="0">
                <a:solidFill>
                  <a:schemeClr val="tx1"/>
                </a:solidFill>
              </a:rPr>
              <a:t>cm</a:t>
            </a:r>
          </a:p>
          <a:p>
            <a:pPr marL="0" indent="0">
              <a:buNone/>
            </a:pPr>
            <a:endParaRPr lang="cs-CZ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    16 </a:t>
            </a:r>
            <a:r>
              <a:rPr lang="cs-CZ" b="1" dirty="0">
                <a:solidFill>
                  <a:schemeClr val="tx1"/>
                </a:solidFill>
              </a:rPr>
              <a:t>mg   =  ………..g       </a:t>
            </a:r>
            <a:endParaRPr lang="cs-CZ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    </a:t>
            </a:r>
            <a:r>
              <a:rPr lang="cs-CZ" b="1" dirty="0">
                <a:solidFill>
                  <a:schemeClr val="tx1"/>
                </a:solidFill>
              </a:rPr>
              <a:t>132 ml = ………..l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5676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cs-CZ" sz="4400" dirty="0" smtClean="0">
                <a:effectLst/>
              </a:rPr>
              <a:t>4.Pojmy </a:t>
            </a:r>
            <a:r>
              <a:rPr lang="cs-CZ" sz="4400" dirty="0">
                <a:effectLst/>
              </a:rPr>
              <a:t>rozděl na tělesa a látky:</a:t>
            </a:r>
            <a:r>
              <a:rPr lang="cs-CZ" dirty="0">
                <a:effectLst/>
              </a:rPr>
              <a:t/>
            </a:r>
            <a:br>
              <a:rPr lang="cs-CZ" dirty="0">
                <a:effectLst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</a:rPr>
              <a:t>Papír, nafta, židle, nafouknutý balonek, mrak, vzduch, dřevo, sešit, voda ve váze, </a:t>
            </a:r>
            <a:r>
              <a:rPr lang="cs-CZ" sz="2800" b="1" dirty="0" smtClean="0">
                <a:solidFill>
                  <a:schemeClr val="tx1"/>
                </a:solidFill>
              </a:rPr>
              <a:t>svítiplyn, jablko</a:t>
            </a:r>
            <a:endParaRPr lang="cs-CZ" sz="2800" b="1" dirty="0">
              <a:solidFill>
                <a:schemeClr val="tx1"/>
              </a:solidFill>
            </a:endParaRPr>
          </a:p>
          <a:p>
            <a:endParaRPr lang="cs-CZ" dirty="0"/>
          </a:p>
        </p:txBody>
      </p:sp>
      <p:pic>
        <p:nvPicPr>
          <p:cNvPr id="1026" name="Picture 2" descr="C:\Program Files (x86)\Microsoft Office\MEDIA\CAGCAT10\j0293828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35978"/>
            <a:ext cx="1744675" cy="1836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Krejsová\AppData\Local\Microsoft\Windows\Temporary Internet Files\Content.IE5\AM1I8PN9\MC90043320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376" y="2740340"/>
            <a:ext cx="1352236" cy="3027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Krejsová\AppData\Local\Microsoft\Windows\Temporary Internet Files\Content.IE5\K0O7W0UI\MC90041048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652" y="2924944"/>
            <a:ext cx="2320545" cy="2372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Krejsová\AppData\Local\Microsoft\Windows\Temporary Internet Files\Content.IE5\DE4CGPLA\MC90041345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110989"/>
            <a:ext cx="2139636" cy="2399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Krejsová\AppData\Local\Microsoft\Windows\Temporary Internet Files\Content.IE5\S7687CZ2\MC90019240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740340"/>
            <a:ext cx="1193435" cy="346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5531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</a:t>
            </a:r>
            <a:r>
              <a:rPr lang="cs-CZ" dirty="0" smtClean="0">
                <a:hlinkClick r:id="rId2"/>
              </a:rPr>
              <a:t>www.office.microsoft.com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755419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</TotalTime>
  <Words>206</Words>
  <Application>Microsoft Office PowerPoint</Application>
  <PresentationFormat>Předvádění na obrazovce (4:3)</PresentationFormat>
  <Paragraphs>52</Paragraphs>
  <Slides>8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Opakovací test</vt:lpstr>
      <vt:lpstr>1.Doplň správné pojmy : </vt:lpstr>
      <vt:lpstr>2.Doplň správné jednotky: </vt:lpstr>
      <vt:lpstr>3.Převeď na uvedené jednotky : </vt:lpstr>
      <vt:lpstr>4.Pojmy rozděl na tělesa a látky: 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Opakovací test</dc:title>
  <dc:creator>Krejsová</dc:creator>
  <cp:lastModifiedBy>Krejsová</cp:lastModifiedBy>
  <cp:revision>12</cp:revision>
  <dcterms:created xsi:type="dcterms:W3CDTF">2011-09-26T20:29:32Z</dcterms:created>
  <dcterms:modified xsi:type="dcterms:W3CDTF">2012-03-06T21:08:39Z</dcterms:modified>
</cp:coreProperties>
</file>