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9.xml" ContentType="application/vnd.openxmlformats-officedocument.presentationml.notesSlide+xml"/>
  <Override PartName="/ppt/diagrams/layout3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2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32"/>
  </p:notesMasterIdLst>
  <p:sldIdLst>
    <p:sldId id="282" r:id="rId2"/>
    <p:sldId id="288" r:id="rId3"/>
    <p:sldId id="256" r:id="rId4"/>
    <p:sldId id="260" r:id="rId5"/>
    <p:sldId id="257" r:id="rId6"/>
    <p:sldId id="258" r:id="rId7"/>
    <p:sldId id="259" r:id="rId8"/>
    <p:sldId id="262" r:id="rId9"/>
    <p:sldId id="263" r:id="rId10"/>
    <p:sldId id="265" r:id="rId11"/>
    <p:sldId id="266" r:id="rId12"/>
    <p:sldId id="268" r:id="rId13"/>
    <p:sldId id="271" r:id="rId14"/>
    <p:sldId id="272" r:id="rId15"/>
    <p:sldId id="269" r:id="rId16"/>
    <p:sldId id="267" r:id="rId17"/>
    <p:sldId id="276" r:id="rId18"/>
    <p:sldId id="279" r:id="rId19"/>
    <p:sldId id="275" r:id="rId20"/>
    <p:sldId id="284" r:id="rId21"/>
    <p:sldId id="283" r:id="rId22"/>
    <p:sldId id="274" r:id="rId23"/>
    <p:sldId id="278" r:id="rId24"/>
    <p:sldId id="280" r:id="rId25"/>
    <p:sldId id="281" r:id="rId26"/>
    <p:sldId id="289" r:id="rId27"/>
    <p:sldId id="277" r:id="rId28"/>
    <p:sldId id="286" r:id="rId29"/>
    <p:sldId id="287" r:id="rId30"/>
    <p:sldId id="273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76735" autoAdjust="0"/>
  </p:normalViewPr>
  <p:slideViewPr>
    <p:cSldViewPr>
      <p:cViewPr>
        <p:scale>
          <a:sx n="112" d="100"/>
          <a:sy n="112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D1190-07B3-4FD5-856F-05E82BE888F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EF10561-C78B-44E9-A9E4-52CE38845360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1. GOSPEL song je                                                                                            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F3C5A4CE-55D8-4AD3-843C-C80C7098750F}" type="parTrans" cxnId="{9702BFA8-0049-46FD-9712-213A39ED459F}">
      <dgm:prSet/>
      <dgm:spPr/>
      <dgm:t>
        <a:bodyPr/>
        <a:lstStyle/>
        <a:p>
          <a:endParaRPr lang="cs-CZ"/>
        </a:p>
      </dgm:t>
    </dgm:pt>
    <dgm:pt modelId="{902FD86B-BA35-4F0A-AC9B-6461F351222F}" type="sibTrans" cxnId="{9702BFA8-0049-46FD-9712-213A39ED459F}">
      <dgm:prSet/>
      <dgm:spPr/>
      <dgm:t>
        <a:bodyPr/>
        <a:lstStyle/>
        <a:p>
          <a:endParaRPr lang="cs-CZ"/>
        </a:p>
      </dgm:t>
    </dgm:pt>
    <dgm:pt modelId="{2897FE90-F658-48D3-AE9A-24FD65D845A4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 a) označení pro černošské duchovní písně někdy  považované za novodobé spirituály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B863E7F2-E70E-4C36-9642-C3ABD00FB8FA}" type="parTrans" cxnId="{806FACBF-518D-41E2-A932-E068C5D7F076}">
      <dgm:prSet/>
      <dgm:spPr/>
      <dgm:t>
        <a:bodyPr/>
        <a:lstStyle/>
        <a:p>
          <a:endParaRPr lang="cs-CZ"/>
        </a:p>
      </dgm:t>
    </dgm:pt>
    <dgm:pt modelId="{48F66022-4FB7-4E9C-8935-320509614741}" type="sibTrans" cxnId="{806FACBF-518D-41E2-A932-E068C5D7F076}">
      <dgm:prSet/>
      <dgm:spPr/>
      <dgm:t>
        <a:bodyPr/>
        <a:lstStyle/>
        <a:p>
          <a:endParaRPr lang="cs-CZ"/>
        </a:p>
      </dgm:t>
    </dgm:pt>
    <dgm:pt modelId="{7F569C0A-C432-488A-90C4-B2DCE421514B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 b) protestní píseň se závažným textovým   sdělením, často sociálně kritickým 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AB4EDB8D-E72A-4B3A-AF6B-6DDAE364EDBD}" type="parTrans" cxnId="{3BDE7AD4-1E63-4EA1-BD3F-D91B17A9ED28}">
      <dgm:prSet/>
      <dgm:spPr/>
      <dgm:t>
        <a:bodyPr/>
        <a:lstStyle/>
        <a:p>
          <a:endParaRPr lang="cs-CZ"/>
        </a:p>
      </dgm:t>
    </dgm:pt>
    <dgm:pt modelId="{CA6068D3-3C75-4639-BDFA-C49E18BC8086}" type="sibTrans" cxnId="{3BDE7AD4-1E63-4EA1-BD3F-D91B17A9ED28}">
      <dgm:prSet/>
      <dgm:spPr/>
      <dgm:t>
        <a:bodyPr/>
        <a:lstStyle/>
        <a:p>
          <a:endParaRPr lang="cs-CZ"/>
        </a:p>
      </dgm:t>
    </dgm:pt>
    <dgm:pt modelId="{03E4DC6C-937B-4B86-AD07-AAE47E3C8823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2. RAGTIME </a:t>
          </a:r>
        </a:p>
        <a:p>
          <a:r>
            <a:rPr lang="cs-CZ" sz="2400" dirty="0" smtClean="0">
              <a:latin typeface="Calibri" pitchFamily="34" charset="0"/>
              <a:cs typeface="Calibri" pitchFamily="34" charset="0"/>
            </a:rPr>
            <a:t>je 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81E9EA35-E74E-4411-B2A2-F1CD67B6DDEE}" type="parTrans" cxnId="{0CA8FD0F-2607-4C67-AE79-1C35A1870499}">
      <dgm:prSet/>
      <dgm:spPr/>
      <dgm:t>
        <a:bodyPr/>
        <a:lstStyle/>
        <a:p>
          <a:endParaRPr lang="cs-CZ"/>
        </a:p>
      </dgm:t>
    </dgm:pt>
    <dgm:pt modelId="{959012AF-B13A-4ADE-ABCF-94B236B4CD62}" type="sibTrans" cxnId="{0CA8FD0F-2607-4C67-AE79-1C35A1870499}">
      <dgm:prSet/>
      <dgm:spPr/>
      <dgm:t>
        <a:bodyPr/>
        <a:lstStyle/>
        <a:p>
          <a:endParaRPr lang="cs-CZ"/>
        </a:p>
      </dgm:t>
    </dgm:pt>
    <dgm:pt modelId="{3CB5F03F-60DC-4DF5-8173-16097ADA52C1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a) všeobecný termín pro neumělou – neprofesionální hudbu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288D4E6D-B17B-491C-879F-0F6600EEFE94}" type="parTrans" cxnId="{7062A573-708D-45C7-BAFF-1F579090E207}">
      <dgm:prSet/>
      <dgm:spPr/>
      <dgm:t>
        <a:bodyPr/>
        <a:lstStyle/>
        <a:p>
          <a:endParaRPr lang="cs-CZ"/>
        </a:p>
      </dgm:t>
    </dgm:pt>
    <dgm:pt modelId="{B0351B82-34C4-47BA-8F3D-5CFCB948C53C}" type="sibTrans" cxnId="{7062A573-708D-45C7-BAFF-1F579090E207}">
      <dgm:prSet/>
      <dgm:spPr/>
      <dgm:t>
        <a:bodyPr/>
        <a:lstStyle/>
        <a:p>
          <a:endParaRPr lang="cs-CZ"/>
        </a:p>
      </dgm:t>
    </dgm:pt>
    <dgm:pt modelId="{C14621AC-0785-4E8C-A61C-D994D26B1D58}">
      <dgm:prSet phldrT="[Text]" custT="1"/>
      <dgm:spPr/>
      <dgm:t>
        <a:bodyPr/>
        <a:lstStyle/>
        <a:p>
          <a:pPr algn="ctr"/>
          <a:r>
            <a:rPr lang="cs-CZ" sz="2400" dirty="0" smtClean="0">
              <a:latin typeface="Calibri" pitchFamily="34" charset="0"/>
              <a:cs typeface="Calibri" pitchFamily="34" charset="0"/>
            </a:rPr>
            <a:t>3. Za zakladatele klasického ragtimu </a:t>
          </a:r>
        </a:p>
        <a:p>
          <a:pPr algn="ctr"/>
          <a:r>
            <a:rPr lang="cs-CZ" sz="2400" dirty="0" smtClean="0">
              <a:latin typeface="Calibri" pitchFamily="34" charset="0"/>
              <a:cs typeface="Calibri" pitchFamily="34" charset="0"/>
            </a:rPr>
            <a:t>je považován autor skladby ENTERTAINER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767E8572-985C-4268-A5ED-F6317F4455A9}" type="parTrans" cxnId="{ED50232F-AD02-4C13-ACF4-41DF70BFC2FE}">
      <dgm:prSet/>
      <dgm:spPr/>
      <dgm:t>
        <a:bodyPr/>
        <a:lstStyle/>
        <a:p>
          <a:endParaRPr lang="cs-CZ"/>
        </a:p>
      </dgm:t>
    </dgm:pt>
    <dgm:pt modelId="{F951F11E-2E29-4A53-A72D-3797B3E6B6EF}" type="sibTrans" cxnId="{ED50232F-AD02-4C13-ACF4-41DF70BFC2FE}">
      <dgm:prSet/>
      <dgm:spPr/>
      <dgm:t>
        <a:bodyPr/>
        <a:lstStyle/>
        <a:p>
          <a:endParaRPr lang="cs-CZ"/>
        </a:p>
      </dgm:t>
    </dgm:pt>
    <dgm:pt modelId="{630425CA-EA70-4B8D-B8F5-4E8D7F092251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a) George </a:t>
          </a:r>
          <a:r>
            <a:rPr lang="cs-CZ" sz="2400" dirty="0" err="1" smtClean="0">
              <a:latin typeface="Calibri" pitchFamily="34" charset="0"/>
              <a:cs typeface="Calibri" pitchFamily="34" charset="0"/>
            </a:rPr>
            <a:t>Gershwin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370C7323-4E83-4B0A-94B8-4C36D2CFC365}" type="parTrans" cxnId="{F6BE0682-4F03-407F-A12B-8E7677CF59BF}">
      <dgm:prSet/>
      <dgm:spPr/>
      <dgm:t>
        <a:bodyPr/>
        <a:lstStyle/>
        <a:p>
          <a:endParaRPr lang="cs-CZ"/>
        </a:p>
      </dgm:t>
    </dgm:pt>
    <dgm:pt modelId="{E8F2EF93-AEEE-476E-B3FA-29219EE67F34}" type="sibTrans" cxnId="{F6BE0682-4F03-407F-A12B-8E7677CF59BF}">
      <dgm:prSet/>
      <dgm:spPr/>
      <dgm:t>
        <a:bodyPr/>
        <a:lstStyle/>
        <a:p>
          <a:endParaRPr lang="cs-CZ"/>
        </a:p>
      </dgm:t>
    </dgm:pt>
    <dgm:pt modelId="{17B1DEA6-A47D-4F33-B01D-EFC3FBCE2F15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c) označení pro černošskou jazzovou mši 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CFCD3D82-881B-462E-A3E7-87AD9543DAF6}" type="parTrans" cxnId="{F54A54BB-0099-4BE1-9C0F-C0C318095085}">
      <dgm:prSet/>
      <dgm:spPr/>
      <dgm:t>
        <a:bodyPr/>
        <a:lstStyle/>
        <a:p>
          <a:endParaRPr lang="cs-CZ"/>
        </a:p>
      </dgm:t>
    </dgm:pt>
    <dgm:pt modelId="{6BD2D3F4-52AC-409D-B6D3-B8F7D13A32A9}" type="sibTrans" cxnId="{F54A54BB-0099-4BE1-9C0F-C0C318095085}">
      <dgm:prSet/>
      <dgm:spPr/>
      <dgm:t>
        <a:bodyPr/>
        <a:lstStyle/>
        <a:p>
          <a:endParaRPr lang="cs-CZ"/>
        </a:p>
      </dgm:t>
    </dgm:pt>
    <dgm:pt modelId="{4E4904C1-0D90-4120-9779-6AD3B0106A20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b) označení pro většinou klavírní styl, který vznikl koncem 19. století v USA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EFD05CB6-6874-4569-A117-2EC40A96E8CA}" type="parTrans" cxnId="{54CA71CE-2C6E-4A73-9D37-D5947A745ED7}">
      <dgm:prSet/>
      <dgm:spPr/>
      <dgm:t>
        <a:bodyPr/>
        <a:lstStyle/>
        <a:p>
          <a:endParaRPr lang="cs-CZ"/>
        </a:p>
      </dgm:t>
    </dgm:pt>
    <dgm:pt modelId="{51C72D9A-FF2F-49FA-8F25-66B3757BB8DE}" type="sibTrans" cxnId="{54CA71CE-2C6E-4A73-9D37-D5947A745ED7}">
      <dgm:prSet/>
      <dgm:spPr/>
      <dgm:t>
        <a:bodyPr/>
        <a:lstStyle/>
        <a:p>
          <a:endParaRPr lang="cs-CZ"/>
        </a:p>
      </dgm:t>
    </dgm:pt>
    <dgm:pt modelId="{559C518C-F404-4F92-B6F6-19BFB8A2DCCD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c)  označení pro jev spjatý s pravidelnou pulsací hudby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D12E6324-0874-4A94-89F5-295749A90133}" type="parTrans" cxnId="{89271F7F-5E62-4F7A-9770-5E72C95D7CC8}">
      <dgm:prSet/>
      <dgm:spPr/>
      <dgm:t>
        <a:bodyPr/>
        <a:lstStyle/>
        <a:p>
          <a:endParaRPr lang="cs-CZ"/>
        </a:p>
      </dgm:t>
    </dgm:pt>
    <dgm:pt modelId="{1E1D51F6-93A8-456E-B018-4E829D2AB939}" type="sibTrans" cxnId="{89271F7F-5E62-4F7A-9770-5E72C95D7CC8}">
      <dgm:prSet/>
      <dgm:spPr/>
      <dgm:t>
        <a:bodyPr/>
        <a:lstStyle/>
        <a:p>
          <a:endParaRPr lang="cs-CZ"/>
        </a:p>
      </dgm:t>
    </dgm:pt>
    <dgm:pt modelId="{08A97284-E1F1-4E5A-A419-2C2DC4BCD941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b) Jaroslav Ježek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4AE1F0FC-F634-4019-9964-455D19845CB5}" type="parTrans" cxnId="{305E309B-873C-401F-B71F-4688CD949295}">
      <dgm:prSet/>
      <dgm:spPr/>
      <dgm:t>
        <a:bodyPr/>
        <a:lstStyle/>
        <a:p>
          <a:endParaRPr lang="cs-CZ"/>
        </a:p>
      </dgm:t>
    </dgm:pt>
    <dgm:pt modelId="{9634E0C2-1572-412E-AC34-F26975E7B335}" type="sibTrans" cxnId="{305E309B-873C-401F-B71F-4688CD949295}">
      <dgm:prSet/>
      <dgm:spPr/>
      <dgm:t>
        <a:bodyPr/>
        <a:lstStyle/>
        <a:p>
          <a:endParaRPr lang="cs-CZ"/>
        </a:p>
      </dgm:t>
    </dgm:pt>
    <dgm:pt modelId="{D61B3D39-0BCF-40B4-BE31-94BB737A09A2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  <a:cs typeface="Calibri" pitchFamily="34" charset="0"/>
            </a:rPr>
            <a:t>Scott</a:t>
          </a:r>
          <a:r>
            <a:rPr lang="cs-CZ" sz="2400" dirty="0" smtClean="0">
              <a:latin typeface="Calibri" pitchFamily="34" charset="0"/>
              <a:cs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  <a:cs typeface="Calibri" pitchFamily="34" charset="0"/>
            </a:rPr>
            <a:t>Joplin</a:t>
          </a:r>
          <a:endParaRPr lang="cs-CZ" sz="2400" dirty="0">
            <a:latin typeface="Calibri" pitchFamily="34" charset="0"/>
            <a:cs typeface="Calibri" pitchFamily="34" charset="0"/>
          </a:endParaRPr>
        </a:p>
      </dgm:t>
    </dgm:pt>
    <dgm:pt modelId="{96342076-9D92-4547-A909-B08B40F9562D}" type="parTrans" cxnId="{9B333861-C9D4-4E78-B76B-91FCFD4E0580}">
      <dgm:prSet/>
      <dgm:spPr/>
      <dgm:t>
        <a:bodyPr/>
        <a:lstStyle/>
        <a:p>
          <a:endParaRPr lang="cs-CZ"/>
        </a:p>
      </dgm:t>
    </dgm:pt>
    <dgm:pt modelId="{AE938BAC-F2B3-4B2F-A78A-403B881BF932}" type="sibTrans" cxnId="{9B333861-C9D4-4E78-B76B-91FCFD4E0580}">
      <dgm:prSet/>
      <dgm:spPr/>
      <dgm:t>
        <a:bodyPr/>
        <a:lstStyle/>
        <a:p>
          <a:endParaRPr lang="cs-CZ"/>
        </a:p>
      </dgm:t>
    </dgm:pt>
    <dgm:pt modelId="{D70B6FBB-088E-4CB0-B269-4AAC4C62CBF2}" type="pres">
      <dgm:prSet presAssocID="{0DDD1190-07B3-4FD5-856F-05E82BE888F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DAD5EE-021A-40D4-A4A1-9481DC3889D1}" type="pres">
      <dgm:prSet presAssocID="{0EF10561-C78B-44E9-A9E4-52CE38845360}" presName="linNode" presStyleCnt="0"/>
      <dgm:spPr/>
    </dgm:pt>
    <dgm:pt modelId="{AA4C5256-602D-4CC8-9E4E-F679A7227A30}" type="pres">
      <dgm:prSet presAssocID="{0EF10561-C78B-44E9-A9E4-52CE38845360}" presName="parentText" presStyleLbl="node1" presStyleIdx="0" presStyleCnt="3" custScaleX="15738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7F9239-7A19-4EFE-989A-303C8AC9779A}" type="pres">
      <dgm:prSet presAssocID="{0EF10561-C78B-44E9-A9E4-52CE38845360}" presName="descendantText" presStyleLbl="alignAccFollowNode1" presStyleIdx="0" presStyleCnt="3" custScaleX="315782" custScaleY="1213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962DA8-212D-4412-92F1-507A3BAC73D1}" type="pres">
      <dgm:prSet presAssocID="{902FD86B-BA35-4F0A-AC9B-6461F351222F}" presName="sp" presStyleCnt="0"/>
      <dgm:spPr/>
    </dgm:pt>
    <dgm:pt modelId="{19B53F90-8DD0-42FD-B509-C62FE9DB4584}" type="pres">
      <dgm:prSet presAssocID="{03E4DC6C-937B-4B86-AD07-AAE47E3C8823}" presName="linNode" presStyleCnt="0"/>
      <dgm:spPr/>
    </dgm:pt>
    <dgm:pt modelId="{818EA721-0982-449B-9F1C-070FD5DC14FD}" type="pres">
      <dgm:prSet presAssocID="{03E4DC6C-937B-4B86-AD07-AAE47E3C8823}" presName="parentText" presStyleLbl="node1" presStyleIdx="1" presStyleCnt="3" custScaleX="5901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4280B2-6B91-4B0F-832C-630727A5CB00}" type="pres">
      <dgm:prSet presAssocID="{03E4DC6C-937B-4B86-AD07-AAE47E3C8823}" presName="descendantText" presStyleLbl="alignAccFollowNode1" presStyleIdx="1" presStyleCnt="3" custScaleX="132418" custScaleY="1245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E24FE3-0456-4A64-9AFD-2DB024D49EFA}" type="pres">
      <dgm:prSet presAssocID="{959012AF-B13A-4ADE-ABCF-94B236B4CD62}" presName="sp" presStyleCnt="0"/>
      <dgm:spPr/>
    </dgm:pt>
    <dgm:pt modelId="{104DABF6-9D05-4C69-85C2-0C011BACA94A}" type="pres">
      <dgm:prSet presAssocID="{C14621AC-0785-4E8C-A61C-D994D26B1D58}" presName="linNode" presStyleCnt="0"/>
      <dgm:spPr/>
    </dgm:pt>
    <dgm:pt modelId="{BD109A3E-7B99-439D-A662-F19B24D1C30E}" type="pres">
      <dgm:prSet presAssocID="{C14621AC-0785-4E8C-A61C-D994D26B1D58}" presName="parentText" presStyleLbl="node1" presStyleIdx="2" presStyleCnt="3" custScaleY="84900" custLinFactNeighborY="1509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5B2CD-D536-4837-AF1D-1531A9DEF4FA}" type="pres">
      <dgm:prSet presAssocID="{C14621AC-0785-4E8C-A61C-D994D26B1D58}" presName="descendantText" presStyleLbl="alignAccFollowNode1" presStyleIdx="2" presStyleCnt="3" custScaleY="94030" custLinFactNeighborY="3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CA71CE-2C6E-4A73-9D37-D5947A745ED7}" srcId="{03E4DC6C-937B-4B86-AD07-AAE47E3C8823}" destId="{4E4904C1-0D90-4120-9779-6AD3B0106A20}" srcOrd="1" destOrd="0" parTransId="{EFD05CB6-6874-4569-A117-2EC40A96E8CA}" sibTransId="{51C72D9A-FF2F-49FA-8F25-66B3757BB8DE}"/>
    <dgm:cxn modelId="{F6BE0682-4F03-407F-A12B-8E7677CF59BF}" srcId="{C14621AC-0785-4E8C-A61C-D994D26B1D58}" destId="{630425CA-EA70-4B8D-B8F5-4E8D7F092251}" srcOrd="0" destOrd="0" parTransId="{370C7323-4E83-4B0A-94B8-4C36D2CFC365}" sibTransId="{E8F2EF93-AEEE-476E-B3FA-29219EE67F34}"/>
    <dgm:cxn modelId="{F54A54BB-0099-4BE1-9C0F-C0C318095085}" srcId="{0EF10561-C78B-44E9-A9E4-52CE38845360}" destId="{17B1DEA6-A47D-4F33-B01D-EFC3FBCE2F15}" srcOrd="2" destOrd="0" parTransId="{CFCD3D82-881B-462E-A3E7-87AD9543DAF6}" sibTransId="{6BD2D3F4-52AC-409D-B6D3-B8F7D13A32A9}"/>
    <dgm:cxn modelId="{89271F7F-5E62-4F7A-9770-5E72C95D7CC8}" srcId="{03E4DC6C-937B-4B86-AD07-AAE47E3C8823}" destId="{559C518C-F404-4F92-B6F6-19BFB8A2DCCD}" srcOrd="2" destOrd="0" parTransId="{D12E6324-0874-4A94-89F5-295749A90133}" sibTransId="{1E1D51F6-93A8-456E-B018-4E829D2AB939}"/>
    <dgm:cxn modelId="{ED50232F-AD02-4C13-ACF4-41DF70BFC2FE}" srcId="{0DDD1190-07B3-4FD5-856F-05E82BE888FB}" destId="{C14621AC-0785-4E8C-A61C-D994D26B1D58}" srcOrd="2" destOrd="0" parTransId="{767E8572-985C-4268-A5ED-F6317F4455A9}" sibTransId="{F951F11E-2E29-4A53-A72D-3797B3E6B6EF}"/>
    <dgm:cxn modelId="{806FACBF-518D-41E2-A932-E068C5D7F076}" srcId="{0EF10561-C78B-44E9-A9E4-52CE38845360}" destId="{2897FE90-F658-48D3-AE9A-24FD65D845A4}" srcOrd="0" destOrd="0" parTransId="{B863E7F2-E70E-4C36-9642-C3ABD00FB8FA}" sibTransId="{48F66022-4FB7-4E9C-8935-320509614741}"/>
    <dgm:cxn modelId="{AFC84376-FA1D-4FD1-8759-8D97A2017A53}" type="presOf" srcId="{17B1DEA6-A47D-4F33-B01D-EFC3FBCE2F15}" destId="{2D7F9239-7A19-4EFE-989A-303C8AC9779A}" srcOrd="0" destOrd="2" presId="urn:microsoft.com/office/officeart/2005/8/layout/vList5"/>
    <dgm:cxn modelId="{C1C0708D-0DDB-4FCC-A07D-354AA31A4EB8}" type="presOf" srcId="{08A97284-E1F1-4E5A-A419-2C2DC4BCD941}" destId="{AD35B2CD-D536-4837-AF1D-1531A9DEF4FA}" srcOrd="0" destOrd="1" presId="urn:microsoft.com/office/officeart/2005/8/layout/vList5"/>
    <dgm:cxn modelId="{1223F8B9-8B15-4BC4-B002-671FB81D2785}" type="presOf" srcId="{0DDD1190-07B3-4FD5-856F-05E82BE888FB}" destId="{D70B6FBB-088E-4CB0-B269-4AAC4C62CBF2}" srcOrd="0" destOrd="0" presId="urn:microsoft.com/office/officeart/2005/8/layout/vList5"/>
    <dgm:cxn modelId="{3BDE7AD4-1E63-4EA1-BD3F-D91B17A9ED28}" srcId="{0EF10561-C78B-44E9-A9E4-52CE38845360}" destId="{7F569C0A-C432-488A-90C4-B2DCE421514B}" srcOrd="1" destOrd="0" parTransId="{AB4EDB8D-E72A-4B3A-AF6B-6DDAE364EDBD}" sibTransId="{CA6068D3-3C75-4639-BDFA-C49E18BC8086}"/>
    <dgm:cxn modelId="{5C684719-CD69-4555-ADD7-36D07E85EA24}" type="presOf" srcId="{0EF10561-C78B-44E9-A9E4-52CE38845360}" destId="{AA4C5256-602D-4CC8-9E4E-F679A7227A30}" srcOrd="0" destOrd="0" presId="urn:microsoft.com/office/officeart/2005/8/layout/vList5"/>
    <dgm:cxn modelId="{9702BFA8-0049-46FD-9712-213A39ED459F}" srcId="{0DDD1190-07B3-4FD5-856F-05E82BE888FB}" destId="{0EF10561-C78B-44E9-A9E4-52CE38845360}" srcOrd="0" destOrd="0" parTransId="{F3C5A4CE-55D8-4AD3-843C-C80C7098750F}" sibTransId="{902FD86B-BA35-4F0A-AC9B-6461F351222F}"/>
    <dgm:cxn modelId="{305E309B-873C-401F-B71F-4688CD949295}" srcId="{C14621AC-0785-4E8C-A61C-D994D26B1D58}" destId="{08A97284-E1F1-4E5A-A419-2C2DC4BCD941}" srcOrd="1" destOrd="0" parTransId="{4AE1F0FC-F634-4019-9964-455D19845CB5}" sibTransId="{9634E0C2-1572-412E-AC34-F26975E7B335}"/>
    <dgm:cxn modelId="{0CA8FD0F-2607-4C67-AE79-1C35A1870499}" srcId="{0DDD1190-07B3-4FD5-856F-05E82BE888FB}" destId="{03E4DC6C-937B-4B86-AD07-AAE47E3C8823}" srcOrd="1" destOrd="0" parTransId="{81E9EA35-E74E-4411-B2A2-F1CD67B6DDEE}" sibTransId="{959012AF-B13A-4ADE-ABCF-94B236B4CD62}"/>
    <dgm:cxn modelId="{74D15F10-4388-401E-80B8-E8D909AE9099}" type="presOf" srcId="{D61B3D39-0BCF-40B4-BE31-94BB737A09A2}" destId="{AD35B2CD-D536-4837-AF1D-1531A9DEF4FA}" srcOrd="0" destOrd="2" presId="urn:microsoft.com/office/officeart/2005/8/layout/vList5"/>
    <dgm:cxn modelId="{1E9368CC-A7DB-4DAC-B07F-831F929182DF}" type="presOf" srcId="{C14621AC-0785-4E8C-A61C-D994D26B1D58}" destId="{BD109A3E-7B99-439D-A662-F19B24D1C30E}" srcOrd="0" destOrd="0" presId="urn:microsoft.com/office/officeart/2005/8/layout/vList5"/>
    <dgm:cxn modelId="{A1DC3E04-F838-426D-81C8-6DB9BEB3899F}" type="presOf" srcId="{630425CA-EA70-4B8D-B8F5-4E8D7F092251}" destId="{AD35B2CD-D536-4837-AF1D-1531A9DEF4FA}" srcOrd="0" destOrd="0" presId="urn:microsoft.com/office/officeart/2005/8/layout/vList5"/>
    <dgm:cxn modelId="{0813AEED-C36B-444A-8018-C3063CADBFB2}" type="presOf" srcId="{559C518C-F404-4F92-B6F6-19BFB8A2DCCD}" destId="{004280B2-6B91-4B0F-832C-630727A5CB00}" srcOrd="0" destOrd="2" presId="urn:microsoft.com/office/officeart/2005/8/layout/vList5"/>
    <dgm:cxn modelId="{42E4D1C8-9274-46FF-BED3-785275C1A214}" type="presOf" srcId="{3CB5F03F-60DC-4DF5-8173-16097ADA52C1}" destId="{004280B2-6B91-4B0F-832C-630727A5CB00}" srcOrd="0" destOrd="0" presId="urn:microsoft.com/office/officeart/2005/8/layout/vList5"/>
    <dgm:cxn modelId="{9168FD20-6284-45BC-A35A-60DA7F78ABB9}" type="presOf" srcId="{2897FE90-F658-48D3-AE9A-24FD65D845A4}" destId="{2D7F9239-7A19-4EFE-989A-303C8AC9779A}" srcOrd="0" destOrd="0" presId="urn:microsoft.com/office/officeart/2005/8/layout/vList5"/>
    <dgm:cxn modelId="{4BE06CC5-4D3D-446B-AAF2-3F55649A6FB7}" type="presOf" srcId="{03E4DC6C-937B-4B86-AD07-AAE47E3C8823}" destId="{818EA721-0982-449B-9F1C-070FD5DC14FD}" srcOrd="0" destOrd="0" presId="urn:microsoft.com/office/officeart/2005/8/layout/vList5"/>
    <dgm:cxn modelId="{7062A573-708D-45C7-BAFF-1F579090E207}" srcId="{03E4DC6C-937B-4B86-AD07-AAE47E3C8823}" destId="{3CB5F03F-60DC-4DF5-8173-16097ADA52C1}" srcOrd="0" destOrd="0" parTransId="{288D4E6D-B17B-491C-879F-0F6600EEFE94}" sibTransId="{B0351B82-34C4-47BA-8F3D-5CFCB948C53C}"/>
    <dgm:cxn modelId="{9B333861-C9D4-4E78-B76B-91FCFD4E0580}" srcId="{C14621AC-0785-4E8C-A61C-D994D26B1D58}" destId="{D61B3D39-0BCF-40B4-BE31-94BB737A09A2}" srcOrd="2" destOrd="0" parTransId="{96342076-9D92-4547-A909-B08B40F9562D}" sibTransId="{AE938BAC-F2B3-4B2F-A78A-403B881BF932}"/>
    <dgm:cxn modelId="{72C98E40-A9A4-4023-BFF0-646CEA9460E1}" type="presOf" srcId="{7F569C0A-C432-488A-90C4-B2DCE421514B}" destId="{2D7F9239-7A19-4EFE-989A-303C8AC9779A}" srcOrd="0" destOrd="1" presId="urn:microsoft.com/office/officeart/2005/8/layout/vList5"/>
    <dgm:cxn modelId="{04F8D823-CC21-4A5F-BDD5-CE286EC2FE35}" type="presOf" srcId="{4E4904C1-0D90-4120-9779-6AD3B0106A20}" destId="{004280B2-6B91-4B0F-832C-630727A5CB00}" srcOrd="0" destOrd="1" presId="urn:microsoft.com/office/officeart/2005/8/layout/vList5"/>
    <dgm:cxn modelId="{E0DCACED-316C-45E9-9666-8A99DB2428C1}" type="presParOf" srcId="{D70B6FBB-088E-4CB0-B269-4AAC4C62CBF2}" destId="{87DAD5EE-021A-40D4-A4A1-9481DC3889D1}" srcOrd="0" destOrd="0" presId="urn:microsoft.com/office/officeart/2005/8/layout/vList5"/>
    <dgm:cxn modelId="{A0D72E21-0DD9-4AA3-8064-909F2C2F9674}" type="presParOf" srcId="{87DAD5EE-021A-40D4-A4A1-9481DC3889D1}" destId="{AA4C5256-602D-4CC8-9E4E-F679A7227A30}" srcOrd="0" destOrd="0" presId="urn:microsoft.com/office/officeart/2005/8/layout/vList5"/>
    <dgm:cxn modelId="{31315940-4121-4B2F-B9AC-ABD7821269E9}" type="presParOf" srcId="{87DAD5EE-021A-40D4-A4A1-9481DC3889D1}" destId="{2D7F9239-7A19-4EFE-989A-303C8AC9779A}" srcOrd="1" destOrd="0" presId="urn:microsoft.com/office/officeart/2005/8/layout/vList5"/>
    <dgm:cxn modelId="{2C3EEC9F-6E79-410E-981B-F02A280E892A}" type="presParOf" srcId="{D70B6FBB-088E-4CB0-B269-4AAC4C62CBF2}" destId="{4D962DA8-212D-4412-92F1-507A3BAC73D1}" srcOrd="1" destOrd="0" presId="urn:microsoft.com/office/officeart/2005/8/layout/vList5"/>
    <dgm:cxn modelId="{FC280312-C1DD-42D4-81D4-2FDBB6184296}" type="presParOf" srcId="{D70B6FBB-088E-4CB0-B269-4AAC4C62CBF2}" destId="{19B53F90-8DD0-42FD-B509-C62FE9DB4584}" srcOrd="2" destOrd="0" presId="urn:microsoft.com/office/officeart/2005/8/layout/vList5"/>
    <dgm:cxn modelId="{E85B6497-98E2-440F-92BB-815C70BA70EA}" type="presParOf" srcId="{19B53F90-8DD0-42FD-B509-C62FE9DB4584}" destId="{818EA721-0982-449B-9F1C-070FD5DC14FD}" srcOrd="0" destOrd="0" presId="urn:microsoft.com/office/officeart/2005/8/layout/vList5"/>
    <dgm:cxn modelId="{2251905E-41CF-4B5D-9B57-51C7F787DDEF}" type="presParOf" srcId="{19B53F90-8DD0-42FD-B509-C62FE9DB4584}" destId="{004280B2-6B91-4B0F-832C-630727A5CB00}" srcOrd="1" destOrd="0" presId="urn:microsoft.com/office/officeart/2005/8/layout/vList5"/>
    <dgm:cxn modelId="{B744B6A0-1169-4E31-BF61-D9BDF3305575}" type="presParOf" srcId="{D70B6FBB-088E-4CB0-B269-4AAC4C62CBF2}" destId="{6FE24FE3-0456-4A64-9AFD-2DB024D49EFA}" srcOrd="3" destOrd="0" presId="urn:microsoft.com/office/officeart/2005/8/layout/vList5"/>
    <dgm:cxn modelId="{66EE34C6-ADA8-4FB3-8676-8EE8D34E4819}" type="presParOf" srcId="{D70B6FBB-088E-4CB0-B269-4AAC4C62CBF2}" destId="{104DABF6-9D05-4C69-85C2-0C011BACA94A}" srcOrd="4" destOrd="0" presId="urn:microsoft.com/office/officeart/2005/8/layout/vList5"/>
    <dgm:cxn modelId="{88152F80-E946-40DE-A4D6-311433CDBC34}" type="presParOf" srcId="{104DABF6-9D05-4C69-85C2-0C011BACA94A}" destId="{BD109A3E-7B99-439D-A662-F19B24D1C30E}" srcOrd="0" destOrd="0" presId="urn:microsoft.com/office/officeart/2005/8/layout/vList5"/>
    <dgm:cxn modelId="{52091F05-BD6D-4342-B815-F640EC8EF4F5}" type="presParOf" srcId="{104DABF6-9D05-4C69-85C2-0C011BACA94A}" destId="{AD35B2CD-D536-4837-AF1D-1531A9DEF4F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2CECFB-5EE9-4C9A-BB56-CA7BC7560C9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9DDC1B7-EC96-46D3-A5E3-EFE1364B4E54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4. Kolébkou jazzu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je město 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98070AC5-598A-4674-BA7D-A15A4F0F8011}" type="parTrans" cxnId="{685AB616-1C3A-4789-A249-5756A79C9EED}">
      <dgm:prSet/>
      <dgm:spPr/>
      <dgm:t>
        <a:bodyPr/>
        <a:lstStyle/>
        <a:p>
          <a:endParaRPr lang="cs-CZ"/>
        </a:p>
      </dgm:t>
    </dgm:pt>
    <dgm:pt modelId="{459938B3-7835-430B-8F31-56B95AE7AD68}" type="sibTrans" cxnId="{685AB616-1C3A-4789-A249-5756A79C9EED}">
      <dgm:prSet/>
      <dgm:spPr/>
      <dgm:t>
        <a:bodyPr/>
        <a:lstStyle/>
        <a:p>
          <a:endParaRPr lang="cs-CZ"/>
        </a:p>
      </dgm:t>
    </dgm:pt>
    <dgm:pt modelId="{1494A686-2629-4B31-9B4E-02FC775D912E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a) New York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A10F7C84-2A3A-4574-860F-E4715FC77990}" type="parTrans" cxnId="{78F07183-0D02-433B-B5C8-111F6C8BC138}">
      <dgm:prSet/>
      <dgm:spPr/>
      <dgm:t>
        <a:bodyPr/>
        <a:lstStyle/>
        <a:p>
          <a:endParaRPr lang="cs-CZ"/>
        </a:p>
      </dgm:t>
    </dgm:pt>
    <dgm:pt modelId="{DAF2CD05-4E9A-4856-9532-78273F70D5D5}" type="sibTrans" cxnId="{78F07183-0D02-433B-B5C8-111F6C8BC138}">
      <dgm:prSet/>
      <dgm:spPr/>
      <dgm:t>
        <a:bodyPr/>
        <a:lstStyle/>
        <a:p>
          <a:endParaRPr lang="cs-CZ"/>
        </a:p>
      </dgm:t>
    </dgm:pt>
    <dgm:pt modelId="{2FDB905F-39FA-415A-A9A2-9FDC2FE5AB8C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5. První jazzovou nahrávku natočil v roce 1917 s ORIGINAL DIXILEND JAZZ BANDEM kapelník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4EAF8C1E-2C76-4630-A2D4-CF39059A44D8}" type="parTrans" cxnId="{6474058B-6E1B-4B03-A917-E8978CD543A8}">
      <dgm:prSet/>
      <dgm:spPr/>
      <dgm:t>
        <a:bodyPr/>
        <a:lstStyle/>
        <a:p>
          <a:endParaRPr lang="cs-CZ"/>
        </a:p>
      </dgm:t>
    </dgm:pt>
    <dgm:pt modelId="{41ED7670-30FD-4B64-8782-3299C967B7D2}" type="sibTrans" cxnId="{6474058B-6E1B-4B03-A917-E8978CD543A8}">
      <dgm:prSet/>
      <dgm:spPr/>
      <dgm:t>
        <a:bodyPr/>
        <a:lstStyle/>
        <a:p>
          <a:endParaRPr lang="cs-CZ"/>
        </a:p>
      </dgm:t>
    </dgm:pt>
    <dgm:pt modelId="{1DADD6E3-AA09-4C10-8BA9-BBF826414552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a) </a:t>
          </a:r>
          <a:r>
            <a:rPr lang="cs-CZ" sz="24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Glenn</a:t>
          </a:r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Miler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57085196-6558-4783-A9F4-2CA6771FEE48}" type="parTrans" cxnId="{A4DC2521-BF0F-46D6-B9C9-740AFE4311FD}">
      <dgm:prSet/>
      <dgm:spPr/>
      <dgm:t>
        <a:bodyPr/>
        <a:lstStyle/>
        <a:p>
          <a:endParaRPr lang="cs-CZ"/>
        </a:p>
      </dgm:t>
    </dgm:pt>
    <dgm:pt modelId="{BAA3A9AF-298E-4765-8A02-B98191BA6BCE}" type="sibTrans" cxnId="{A4DC2521-BF0F-46D6-B9C9-740AFE4311FD}">
      <dgm:prSet/>
      <dgm:spPr/>
      <dgm:t>
        <a:bodyPr/>
        <a:lstStyle/>
        <a:p>
          <a:endParaRPr lang="cs-CZ"/>
        </a:p>
      </dgm:t>
    </dgm:pt>
    <dgm:pt modelId="{A1574F47-5F35-413C-841F-D1606F369979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6. JAZZOVÝM VĚKEM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jsou nazývána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01D4ABB5-B89E-4F1D-90B9-0F799F88CB55}" type="parTrans" cxnId="{1AC01516-6F6D-4E3A-8473-CDD35420DF3A}">
      <dgm:prSet/>
      <dgm:spPr/>
      <dgm:t>
        <a:bodyPr/>
        <a:lstStyle/>
        <a:p>
          <a:endParaRPr lang="cs-CZ"/>
        </a:p>
      </dgm:t>
    </dgm:pt>
    <dgm:pt modelId="{C09FFDC4-4255-42B4-B5F3-C1AC7490621E}" type="sibTrans" cxnId="{1AC01516-6F6D-4E3A-8473-CDD35420DF3A}">
      <dgm:prSet/>
      <dgm:spPr/>
      <dgm:t>
        <a:bodyPr/>
        <a:lstStyle/>
        <a:p>
          <a:endParaRPr lang="cs-CZ"/>
        </a:p>
      </dgm:t>
    </dgm:pt>
    <dgm:pt modelId="{2573EF30-DD0E-47A2-B923-0579F86C6528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a) 20. léta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AB8B3FAC-B92F-4354-86B9-323EB0D6F6B7}" type="parTrans" cxnId="{5499243D-82B2-473F-8CBC-56BD34F0D14D}">
      <dgm:prSet/>
      <dgm:spPr/>
      <dgm:t>
        <a:bodyPr/>
        <a:lstStyle/>
        <a:p>
          <a:endParaRPr lang="cs-CZ"/>
        </a:p>
      </dgm:t>
    </dgm:pt>
    <dgm:pt modelId="{9D9BA4B7-D76E-47B4-8BAB-01DF53742A23}" type="sibTrans" cxnId="{5499243D-82B2-473F-8CBC-56BD34F0D14D}">
      <dgm:prSet/>
      <dgm:spPr/>
      <dgm:t>
        <a:bodyPr/>
        <a:lstStyle/>
        <a:p>
          <a:endParaRPr lang="cs-CZ"/>
        </a:p>
      </dgm:t>
    </dgm:pt>
    <dgm:pt modelId="{69EE4D46-AA17-41E5-BDF6-C4897E54FF84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7. LOUIS ARMSTRONG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se narodil</a:t>
          </a:r>
          <a:endParaRPr lang="cs-CZ" sz="2400" dirty="0">
            <a:solidFill>
              <a:schemeClr val="tx1"/>
            </a:solidFill>
            <a:latin typeface="Calibri" pitchFamily="34" charset="0"/>
          </a:endParaRPr>
        </a:p>
      </dgm:t>
    </dgm:pt>
    <dgm:pt modelId="{1A760547-C41D-4E22-8890-E39832F037A4}" type="parTrans" cxnId="{047E462D-6958-46D0-B57D-95965FC55A70}">
      <dgm:prSet/>
      <dgm:spPr/>
      <dgm:t>
        <a:bodyPr/>
        <a:lstStyle/>
        <a:p>
          <a:endParaRPr lang="cs-CZ"/>
        </a:p>
      </dgm:t>
    </dgm:pt>
    <dgm:pt modelId="{E7973AAF-40B2-4C18-9C81-B80C5DB44707}" type="sibTrans" cxnId="{047E462D-6958-46D0-B57D-95965FC55A70}">
      <dgm:prSet/>
      <dgm:spPr/>
      <dgm:t>
        <a:bodyPr/>
        <a:lstStyle/>
        <a:p>
          <a:endParaRPr lang="cs-CZ"/>
        </a:p>
      </dgm:t>
    </dgm:pt>
    <dgm:pt modelId="{F79B018B-D7C0-43E7-B0A1-508B76206B72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a) v New Orleans a hrál na trombon a trubku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5A6BC7F2-0C45-4077-B979-90957AA3C707}" type="parTrans" cxnId="{49FE8D34-7F1A-4A1E-9818-8EBD75382DD8}">
      <dgm:prSet/>
      <dgm:spPr/>
      <dgm:t>
        <a:bodyPr/>
        <a:lstStyle/>
        <a:p>
          <a:endParaRPr lang="cs-CZ"/>
        </a:p>
      </dgm:t>
    </dgm:pt>
    <dgm:pt modelId="{226D839D-E33C-4229-B1C6-FADBD36925B8}" type="sibTrans" cxnId="{49FE8D34-7F1A-4A1E-9818-8EBD75382DD8}">
      <dgm:prSet/>
      <dgm:spPr/>
      <dgm:t>
        <a:bodyPr/>
        <a:lstStyle/>
        <a:p>
          <a:endParaRPr lang="cs-CZ"/>
        </a:p>
      </dgm:t>
    </dgm:pt>
    <dgm:pt modelId="{11F8FC1E-D8C1-4F5F-8EF9-5764FCD39CCD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New Orleans</a:t>
          </a:r>
        </a:p>
      </dgm:t>
    </dgm:pt>
    <dgm:pt modelId="{321F5828-E8FE-4F2A-A4ED-3902B5916902}" type="parTrans" cxnId="{3DA8C800-B178-4C4F-8052-60D49263076F}">
      <dgm:prSet/>
      <dgm:spPr/>
      <dgm:t>
        <a:bodyPr/>
        <a:lstStyle/>
        <a:p>
          <a:endParaRPr lang="cs-CZ"/>
        </a:p>
      </dgm:t>
    </dgm:pt>
    <dgm:pt modelId="{402D7228-3F52-49C0-804F-3186AC6E6EB7}" type="sibTrans" cxnId="{3DA8C800-B178-4C4F-8052-60D49263076F}">
      <dgm:prSet/>
      <dgm:spPr/>
      <dgm:t>
        <a:bodyPr/>
        <a:lstStyle/>
        <a:p>
          <a:endParaRPr lang="cs-CZ"/>
        </a:p>
      </dgm:t>
    </dgm:pt>
    <dgm:pt modelId="{787469F1-8249-468B-90A3-1508A18210EA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 </a:t>
          </a:r>
          <a:r>
            <a:rPr lang="cs-CZ" sz="24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Nick</a:t>
          </a:r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La </a:t>
          </a:r>
          <a:r>
            <a:rPr lang="cs-CZ" sz="24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Rocca</a:t>
          </a:r>
          <a:endParaRPr lang="cs-CZ" sz="2400" dirty="0" smtClean="0">
            <a:solidFill>
              <a:schemeClr val="bg1"/>
            </a:solidFill>
            <a:latin typeface="Calibri" pitchFamily="34" charset="0"/>
            <a:ea typeface="+mn-ea"/>
            <a:cs typeface="+mn-cs"/>
          </a:endParaRPr>
        </a:p>
      </dgm:t>
    </dgm:pt>
    <dgm:pt modelId="{06060EC7-D1FA-4A05-B336-F617CCA8576B}" type="parTrans" cxnId="{61E68FB5-B6F5-443B-9F6F-B724E0C6CC60}">
      <dgm:prSet/>
      <dgm:spPr/>
      <dgm:t>
        <a:bodyPr/>
        <a:lstStyle/>
        <a:p>
          <a:endParaRPr lang="cs-CZ"/>
        </a:p>
      </dgm:t>
    </dgm:pt>
    <dgm:pt modelId="{ACF3C5DF-8C09-4C73-8820-4FD8ACD03BA2}" type="sibTrans" cxnId="{61E68FB5-B6F5-443B-9F6F-B724E0C6CC60}">
      <dgm:prSet/>
      <dgm:spPr/>
      <dgm:t>
        <a:bodyPr/>
        <a:lstStyle/>
        <a:p>
          <a:endParaRPr lang="cs-CZ"/>
        </a:p>
      </dgm:t>
    </dgm:pt>
    <dgm:pt modelId="{4021688D-7937-4E1E-85E6-168E41A397C0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 Frank </a:t>
          </a:r>
          <a:r>
            <a:rPr lang="cs-CZ" sz="24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Sinatra</a:t>
          </a:r>
          <a:endParaRPr lang="cs-CZ" sz="2400" dirty="0" smtClean="0">
            <a:solidFill>
              <a:schemeClr val="bg1"/>
            </a:solidFill>
            <a:latin typeface="Calibri" pitchFamily="34" charset="0"/>
            <a:ea typeface="+mn-ea"/>
            <a:cs typeface="+mn-cs"/>
          </a:endParaRPr>
        </a:p>
      </dgm:t>
    </dgm:pt>
    <dgm:pt modelId="{A3AA3F06-FDF6-48FD-8EE0-8DB27F61A2FD}" type="parTrans" cxnId="{1504A1AA-E0F5-4BBA-9639-6914A840E0BC}">
      <dgm:prSet/>
      <dgm:spPr/>
      <dgm:t>
        <a:bodyPr/>
        <a:lstStyle/>
        <a:p>
          <a:endParaRPr lang="cs-CZ"/>
        </a:p>
      </dgm:t>
    </dgm:pt>
    <dgm:pt modelId="{89B46F26-67B3-4D66-937D-62DC6482BA77}" type="sibTrans" cxnId="{1504A1AA-E0F5-4BBA-9639-6914A840E0BC}">
      <dgm:prSet/>
      <dgm:spPr/>
      <dgm:t>
        <a:bodyPr/>
        <a:lstStyle/>
        <a:p>
          <a:endParaRPr lang="cs-CZ"/>
        </a:p>
      </dgm:t>
    </dgm:pt>
    <dgm:pt modelId="{AAB9C000-8705-4BAF-9954-60FE9B1DCA80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30.léta</a:t>
          </a:r>
        </a:p>
      </dgm:t>
    </dgm:pt>
    <dgm:pt modelId="{D3A90F9A-3E9E-4782-90FA-F480271AF265}" type="parTrans" cxnId="{C92B0299-88B2-4979-A381-E65A6AD0377B}">
      <dgm:prSet/>
      <dgm:spPr/>
      <dgm:t>
        <a:bodyPr/>
        <a:lstStyle/>
        <a:p>
          <a:endParaRPr lang="cs-CZ"/>
        </a:p>
      </dgm:t>
    </dgm:pt>
    <dgm:pt modelId="{50F1BB12-33AB-4625-A7B8-A1636EBEB6B6}" type="sibTrans" cxnId="{C92B0299-88B2-4979-A381-E65A6AD0377B}">
      <dgm:prSet/>
      <dgm:spPr/>
      <dgm:t>
        <a:bodyPr/>
        <a:lstStyle/>
        <a:p>
          <a:endParaRPr lang="cs-CZ"/>
        </a:p>
      </dgm:t>
    </dgm:pt>
    <dgm:pt modelId="{4E792DAD-7483-4173-A551-6B9B4FC0790C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40. léta</a:t>
          </a:r>
        </a:p>
      </dgm:t>
    </dgm:pt>
    <dgm:pt modelId="{C67CE418-85B0-4622-9569-5CCE7905D401}" type="parTrans" cxnId="{EB733FDF-8E72-4AF3-B212-BA363953A57D}">
      <dgm:prSet/>
      <dgm:spPr/>
      <dgm:t>
        <a:bodyPr/>
        <a:lstStyle/>
        <a:p>
          <a:endParaRPr lang="cs-CZ"/>
        </a:p>
      </dgm:t>
    </dgm:pt>
    <dgm:pt modelId="{B4A79F84-72E0-4AA5-AD0E-F3F4E2BF8042}" type="sibTrans" cxnId="{EB733FDF-8E72-4AF3-B212-BA363953A57D}">
      <dgm:prSet/>
      <dgm:spPr/>
      <dgm:t>
        <a:bodyPr/>
        <a:lstStyle/>
        <a:p>
          <a:endParaRPr lang="cs-CZ"/>
        </a:p>
      </dgm:t>
    </dgm:pt>
    <dgm:pt modelId="{B86FA63D-2F25-47FD-9BCD-27A8B6EB7D56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v New Yorku a hrál na klarinet a trubku</a:t>
          </a:r>
        </a:p>
      </dgm:t>
    </dgm:pt>
    <dgm:pt modelId="{627F07D8-E578-4FBE-8E7A-F45B169452D6}" type="parTrans" cxnId="{C2C263E5-1769-44C3-9AC4-AD75BAEDE388}">
      <dgm:prSet/>
      <dgm:spPr/>
      <dgm:t>
        <a:bodyPr/>
        <a:lstStyle/>
        <a:p>
          <a:endParaRPr lang="cs-CZ"/>
        </a:p>
      </dgm:t>
    </dgm:pt>
    <dgm:pt modelId="{36B3920F-0252-4DA4-8337-D149F24BEC66}" type="sibTrans" cxnId="{C2C263E5-1769-44C3-9AC4-AD75BAEDE388}">
      <dgm:prSet/>
      <dgm:spPr/>
      <dgm:t>
        <a:bodyPr/>
        <a:lstStyle/>
        <a:p>
          <a:endParaRPr lang="cs-CZ"/>
        </a:p>
      </dgm:t>
    </dgm:pt>
    <dgm:pt modelId="{29E6A35E-063D-45E7-935B-3B22C8153E3D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v New Orleans  a hrál na  kornet a trubku</a:t>
          </a:r>
        </a:p>
      </dgm:t>
    </dgm:pt>
    <dgm:pt modelId="{0788FB7E-9D70-41D4-B467-422E6F5DE180}" type="parTrans" cxnId="{EE6EDC19-B0A3-40B4-BD4F-FC2ADB1FFFD5}">
      <dgm:prSet/>
      <dgm:spPr/>
      <dgm:t>
        <a:bodyPr/>
        <a:lstStyle/>
        <a:p>
          <a:endParaRPr lang="cs-CZ"/>
        </a:p>
      </dgm:t>
    </dgm:pt>
    <dgm:pt modelId="{BB689117-3899-489F-9FED-2C3F4B1C53BA}" type="sibTrans" cxnId="{EE6EDC19-B0A3-40B4-BD4F-FC2ADB1FFFD5}">
      <dgm:prSet/>
      <dgm:spPr/>
      <dgm:t>
        <a:bodyPr/>
        <a:lstStyle/>
        <a:p>
          <a:endParaRPr lang="cs-CZ"/>
        </a:p>
      </dgm:t>
    </dgm:pt>
    <dgm:pt modelId="{3BB90441-5E96-42D0-9496-C145D314CEF2}">
      <dgm:prSet custT="1"/>
      <dgm:spPr/>
      <dgm:t>
        <a:bodyPr/>
        <a:lstStyle/>
        <a:p>
          <a:endParaRPr lang="cs-CZ" sz="24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B799631C-CAAB-4A8D-AA46-21EA024DD8FC}" type="parTrans" cxnId="{BF21BC60-5EDE-4D6A-8B41-58F02D77164B}">
      <dgm:prSet/>
      <dgm:spPr/>
      <dgm:t>
        <a:bodyPr/>
        <a:lstStyle/>
        <a:p>
          <a:endParaRPr lang="cs-CZ"/>
        </a:p>
      </dgm:t>
    </dgm:pt>
    <dgm:pt modelId="{5ABDFB56-41AA-4BC2-94FB-8ECCEBEF4D27}" type="sibTrans" cxnId="{BF21BC60-5EDE-4D6A-8B41-58F02D77164B}">
      <dgm:prSet/>
      <dgm:spPr/>
      <dgm:t>
        <a:bodyPr/>
        <a:lstStyle/>
        <a:p>
          <a:endParaRPr lang="cs-CZ"/>
        </a:p>
      </dgm:t>
    </dgm:pt>
    <dgm:pt modelId="{DD7D0687-3DA3-4563-A20B-5183B0BE801A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Chicago</a:t>
          </a:r>
        </a:p>
      </dgm:t>
    </dgm:pt>
    <dgm:pt modelId="{A716A9C5-6AF0-483A-929E-387C5816C542}" type="sibTrans" cxnId="{94016483-F8E3-4289-AF98-714192135054}">
      <dgm:prSet/>
      <dgm:spPr/>
      <dgm:t>
        <a:bodyPr/>
        <a:lstStyle/>
        <a:p>
          <a:endParaRPr lang="cs-CZ"/>
        </a:p>
      </dgm:t>
    </dgm:pt>
    <dgm:pt modelId="{A1FB7ED4-B622-43C5-AB25-A6E2F2179240}" type="parTrans" cxnId="{94016483-F8E3-4289-AF98-714192135054}">
      <dgm:prSet/>
      <dgm:spPr/>
      <dgm:t>
        <a:bodyPr/>
        <a:lstStyle/>
        <a:p>
          <a:endParaRPr lang="cs-CZ"/>
        </a:p>
      </dgm:t>
    </dgm:pt>
    <dgm:pt modelId="{A570D0E0-BE40-4F5B-8DD6-78ED13F440C6}">
      <dgm:prSet phldrT="[Text]" custT="1"/>
      <dgm:spPr/>
      <dgm:t>
        <a:bodyPr/>
        <a:lstStyle/>
        <a:p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934BFEFD-D8DD-443A-937C-5906FEF340C8}" type="parTrans" cxnId="{6B670354-17AC-4BC8-8821-3BB36F5D6B89}">
      <dgm:prSet/>
      <dgm:spPr/>
      <dgm:t>
        <a:bodyPr/>
        <a:lstStyle/>
        <a:p>
          <a:endParaRPr lang="cs-CZ"/>
        </a:p>
      </dgm:t>
    </dgm:pt>
    <dgm:pt modelId="{24B84847-1D6F-4654-B022-E6688D53FF50}" type="sibTrans" cxnId="{6B670354-17AC-4BC8-8821-3BB36F5D6B89}">
      <dgm:prSet/>
      <dgm:spPr/>
      <dgm:t>
        <a:bodyPr/>
        <a:lstStyle/>
        <a:p>
          <a:endParaRPr lang="cs-CZ"/>
        </a:p>
      </dgm:t>
    </dgm:pt>
    <dgm:pt modelId="{1CEED18C-DEE6-4895-A1BC-11BE1CEAACAC}" type="pres">
      <dgm:prSet presAssocID="{6C2CECFB-5EE9-4C9A-BB56-CA7BC7560C9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0266D17-60C6-44A5-81DB-D41EFAC77864}" type="pres">
      <dgm:prSet presAssocID="{69DDC1B7-EC96-46D3-A5E3-EFE1364B4E54}" presName="linNode" presStyleCnt="0"/>
      <dgm:spPr/>
    </dgm:pt>
    <dgm:pt modelId="{65E350E5-7A41-4F29-A9C8-0E8D42E64A6A}" type="pres">
      <dgm:prSet presAssocID="{69DDC1B7-EC96-46D3-A5E3-EFE1364B4E54}" presName="parentText" presStyleLbl="node1" presStyleIdx="0" presStyleCnt="4" custLinFactNeighborX="196" custLinFactNeighborY="-2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18BADA-885D-4524-BAAE-7FEA31119F87}" type="pres">
      <dgm:prSet presAssocID="{69DDC1B7-EC96-46D3-A5E3-EFE1364B4E54}" presName="descendantText" presStyleLbl="alignAccFollowNode1" presStyleIdx="0" presStyleCnt="4" custScaleY="1189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F34C3F-D507-407D-AB09-A4D32F928824}" type="pres">
      <dgm:prSet presAssocID="{459938B3-7835-430B-8F31-56B95AE7AD68}" presName="sp" presStyleCnt="0"/>
      <dgm:spPr/>
    </dgm:pt>
    <dgm:pt modelId="{E0877703-18F0-4DAF-9758-EA4CD5956A35}" type="pres">
      <dgm:prSet presAssocID="{2FDB905F-39FA-415A-A9A2-9FDC2FE5AB8C}" presName="linNode" presStyleCnt="0"/>
      <dgm:spPr/>
    </dgm:pt>
    <dgm:pt modelId="{EB7B6D7D-77EB-4A49-98C3-0BE4A434A026}" type="pres">
      <dgm:prSet presAssocID="{2FDB905F-39FA-415A-A9A2-9FDC2FE5AB8C}" presName="parentText" presStyleLbl="node1" presStyleIdx="1" presStyleCnt="4" custScaleX="34128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EBDCF3-51A9-4A83-96FF-58109017D13D}" type="pres">
      <dgm:prSet presAssocID="{2FDB905F-39FA-415A-A9A2-9FDC2FE5AB8C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593E4D-2B6D-43A1-81BC-7434C23987BF}" type="pres">
      <dgm:prSet presAssocID="{41ED7670-30FD-4B64-8782-3299C967B7D2}" presName="sp" presStyleCnt="0"/>
      <dgm:spPr/>
    </dgm:pt>
    <dgm:pt modelId="{45298809-5D26-41F2-8348-C5CC618DB552}" type="pres">
      <dgm:prSet presAssocID="{A1574F47-5F35-413C-841F-D1606F369979}" presName="linNode" presStyleCnt="0"/>
      <dgm:spPr/>
    </dgm:pt>
    <dgm:pt modelId="{C990B7B8-E01A-48E7-A3D5-A7843C0BDE43}" type="pres">
      <dgm:prSet presAssocID="{A1574F47-5F35-413C-841F-D1606F369979}" presName="parentText" presStyleLbl="node1" presStyleIdx="2" presStyleCnt="4" custScaleX="14399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3E1718-20DD-4249-9A3E-6CA2FE48A4CF}" type="pres">
      <dgm:prSet presAssocID="{A1574F47-5F35-413C-841F-D1606F369979}" presName="descendantText" presStyleLbl="alignAccFollowNode1" presStyleIdx="2" presStyleCnt="4" custScaleY="1216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87315B-E295-4523-A942-46FE1090B696}" type="pres">
      <dgm:prSet presAssocID="{C09FFDC4-4255-42B4-B5F3-C1AC7490621E}" presName="sp" presStyleCnt="0"/>
      <dgm:spPr/>
    </dgm:pt>
    <dgm:pt modelId="{D3B6AB9D-63A2-407D-8CE7-7A76871077A7}" type="pres">
      <dgm:prSet presAssocID="{69EE4D46-AA17-41E5-BDF6-C4897E54FF84}" presName="linNode" presStyleCnt="0"/>
      <dgm:spPr/>
    </dgm:pt>
    <dgm:pt modelId="{49CFA128-84DD-4A1A-830B-D4131047B6A7}" type="pres">
      <dgm:prSet presAssocID="{69EE4D46-AA17-41E5-BDF6-C4897E54FF84}" presName="parentText" presStyleLbl="node1" presStyleIdx="3" presStyleCnt="4" custScaleX="6597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20E09F-56FD-4132-AA92-3CE3E157A1D3}" type="pres">
      <dgm:prSet presAssocID="{69EE4D46-AA17-41E5-BDF6-C4897E54FF84}" presName="descendantText" presStyleLbl="alignAccFollowNode1" presStyleIdx="3" presStyleCnt="4" custScaleX="119257" custScaleY="1233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FE8D34-7F1A-4A1E-9818-8EBD75382DD8}" srcId="{69EE4D46-AA17-41E5-BDF6-C4897E54FF84}" destId="{F79B018B-D7C0-43E7-B0A1-508B76206B72}" srcOrd="1" destOrd="0" parTransId="{5A6BC7F2-0C45-4077-B979-90957AA3C707}" sibTransId="{226D839D-E33C-4229-B1C6-FADBD36925B8}"/>
    <dgm:cxn modelId="{04856779-1305-4EB2-981D-7339122F7B2E}" type="presOf" srcId="{11F8FC1E-D8C1-4F5F-8EF9-5764FCD39CCD}" destId="{E918BADA-885D-4524-BAAE-7FEA31119F87}" srcOrd="0" destOrd="2" presId="urn:microsoft.com/office/officeart/2005/8/layout/vList5"/>
    <dgm:cxn modelId="{C92B0299-88B2-4979-A381-E65A6AD0377B}" srcId="{A1574F47-5F35-413C-841F-D1606F369979}" destId="{AAB9C000-8705-4BAF-9954-60FE9B1DCA80}" srcOrd="1" destOrd="0" parTransId="{D3A90F9A-3E9E-4782-90FA-F480271AF265}" sibTransId="{50F1BB12-33AB-4625-A7B8-A1636EBEB6B6}"/>
    <dgm:cxn modelId="{1504A1AA-E0F5-4BBA-9639-6914A840E0BC}" srcId="{2FDB905F-39FA-415A-A9A2-9FDC2FE5AB8C}" destId="{4021688D-7937-4E1E-85E6-168E41A397C0}" srcOrd="2" destOrd="0" parTransId="{A3AA3F06-FDF6-48FD-8EE0-8DB27F61A2FD}" sibTransId="{89B46F26-67B3-4D66-937D-62DC6482BA77}"/>
    <dgm:cxn modelId="{047E462D-6958-46D0-B57D-95965FC55A70}" srcId="{6C2CECFB-5EE9-4C9A-BB56-CA7BC7560C98}" destId="{69EE4D46-AA17-41E5-BDF6-C4897E54FF84}" srcOrd="3" destOrd="0" parTransId="{1A760547-C41D-4E22-8890-E39832F037A4}" sibTransId="{E7973AAF-40B2-4C18-9C81-B80C5DB44707}"/>
    <dgm:cxn modelId="{DC43ECC8-5B97-46A7-BD10-5B2AC4A292A6}" type="presOf" srcId="{1DADD6E3-AA09-4C10-8BA9-BBF826414552}" destId="{98EBDCF3-51A9-4A83-96FF-58109017D13D}" srcOrd="0" destOrd="0" presId="urn:microsoft.com/office/officeart/2005/8/layout/vList5"/>
    <dgm:cxn modelId="{4B794237-AF97-495B-9A9B-5A815FC1D9A2}" type="presOf" srcId="{A1574F47-5F35-413C-841F-D1606F369979}" destId="{C990B7B8-E01A-48E7-A3D5-A7843C0BDE43}" srcOrd="0" destOrd="0" presId="urn:microsoft.com/office/officeart/2005/8/layout/vList5"/>
    <dgm:cxn modelId="{67DD8775-D04B-48E2-8A57-E2B909CD8E6A}" type="presOf" srcId="{F79B018B-D7C0-43E7-B0A1-508B76206B72}" destId="{F320E09F-56FD-4132-AA92-3CE3E157A1D3}" srcOrd="0" destOrd="1" presId="urn:microsoft.com/office/officeart/2005/8/layout/vList5"/>
    <dgm:cxn modelId="{467CA18D-FCFB-4515-80C2-31AB6E364116}" type="presOf" srcId="{6C2CECFB-5EE9-4C9A-BB56-CA7BC7560C98}" destId="{1CEED18C-DEE6-4895-A1BC-11BE1CEAACAC}" srcOrd="0" destOrd="0" presId="urn:microsoft.com/office/officeart/2005/8/layout/vList5"/>
    <dgm:cxn modelId="{EB733FDF-8E72-4AF3-B212-BA363953A57D}" srcId="{A1574F47-5F35-413C-841F-D1606F369979}" destId="{4E792DAD-7483-4173-A551-6B9B4FC0790C}" srcOrd="2" destOrd="0" parTransId="{C67CE418-85B0-4622-9569-5CCE7905D401}" sibTransId="{B4A79F84-72E0-4AA5-AD0E-F3F4E2BF8042}"/>
    <dgm:cxn modelId="{6B670354-17AC-4BC8-8821-3BB36F5D6B89}" srcId="{69EE4D46-AA17-41E5-BDF6-C4897E54FF84}" destId="{A570D0E0-BE40-4F5B-8DD6-78ED13F440C6}" srcOrd="0" destOrd="0" parTransId="{934BFEFD-D8DD-443A-937C-5906FEF340C8}" sibTransId="{24B84847-1D6F-4654-B022-E6688D53FF50}"/>
    <dgm:cxn modelId="{5499243D-82B2-473F-8CBC-56BD34F0D14D}" srcId="{A1574F47-5F35-413C-841F-D1606F369979}" destId="{2573EF30-DD0E-47A2-B923-0579F86C6528}" srcOrd="0" destOrd="0" parTransId="{AB8B3FAC-B92F-4354-86B9-323EB0D6F6B7}" sibTransId="{9D9BA4B7-D76E-47B4-8BAB-01DF53742A23}"/>
    <dgm:cxn modelId="{7A3F532C-8443-456F-981E-5D5D9C50FE92}" type="presOf" srcId="{2FDB905F-39FA-415A-A9A2-9FDC2FE5AB8C}" destId="{EB7B6D7D-77EB-4A49-98C3-0BE4A434A026}" srcOrd="0" destOrd="0" presId="urn:microsoft.com/office/officeart/2005/8/layout/vList5"/>
    <dgm:cxn modelId="{BF21BC60-5EDE-4D6A-8B41-58F02D77164B}" srcId="{69EE4D46-AA17-41E5-BDF6-C4897E54FF84}" destId="{3BB90441-5E96-42D0-9496-C145D314CEF2}" srcOrd="4" destOrd="0" parTransId="{B799631C-CAAB-4A8D-AA46-21EA024DD8FC}" sibTransId="{5ABDFB56-41AA-4BC2-94FB-8ECCEBEF4D27}"/>
    <dgm:cxn modelId="{61E68FB5-B6F5-443B-9F6F-B724E0C6CC60}" srcId="{2FDB905F-39FA-415A-A9A2-9FDC2FE5AB8C}" destId="{787469F1-8249-468B-90A3-1508A18210EA}" srcOrd="1" destOrd="0" parTransId="{06060EC7-D1FA-4A05-B336-F617CCA8576B}" sibTransId="{ACF3C5DF-8C09-4C73-8820-4FD8ACD03BA2}"/>
    <dgm:cxn modelId="{2CDE82F7-3AA5-410B-B6CD-4F5A66A4EEBA}" type="presOf" srcId="{4E792DAD-7483-4173-A551-6B9B4FC0790C}" destId="{023E1718-20DD-4249-9A3E-6CA2FE48A4CF}" srcOrd="0" destOrd="2" presId="urn:microsoft.com/office/officeart/2005/8/layout/vList5"/>
    <dgm:cxn modelId="{E15A88A0-A583-4FBD-8544-B865A47D91E5}" type="presOf" srcId="{DD7D0687-3DA3-4563-A20B-5183B0BE801A}" destId="{E918BADA-885D-4524-BAAE-7FEA31119F87}" srcOrd="0" destOrd="1" presId="urn:microsoft.com/office/officeart/2005/8/layout/vList5"/>
    <dgm:cxn modelId="{DADA521B-0963-411D-9A66-34B5DD92BA9A}" type="presOf" srcId="{69EE4D46-AA17-41E5-BDF6-C4897E54FF84}" destId="{49CFA128-84DD-4A1A-830B-D4131047B6A7}" srcOrd="0" destOrd="0" presId="urn:microsoft.com/office/officeart/2005/8/layout/vList5"/>
    <dgm:cxn modelId="{0B215F7B-695E-4BEB-9800-F5C98568303A}" type="presOf" srcId="{2573EF30-DD0E-47A2-B923-0579F86C6528}" destId="{023E1718-20DD-4249-9A3E-6CA2FE48A4CF}" srcOrd="0" destOrd="0" presId="urn:microsoft.com/office/officeart/2005/8/layout/vList5"/>
    <dgm:cxn modelId="{1F9CAA70-32C4-440B-A493-3B98E239E331}" type="presOf" srcId="{3BB90441-5E96-42D0-9496-C145D314CEF2}" destId="{F320E09F-56FD-4132-AA92-3CE3E157A1D3}" srcOrd="0" destOrd="4" presId="urn:microsoft.com/office/officeart/2005/8/layout/vList5"/>
    <dgm:cxn modelId="{970B8A5F-8838-4340-B06B-D7E945241984}" type="presOf" srcId="{787469F1-8249-468B-90A3-1508A18210EA}" destId="{98EBDCF3-51A9-4A83-96FF-58109017D13D}" srcOrd="0" destOrd="1" presId="urn:microsoft.com/office/officeart/2005/8/layout/vList5"/>
    <dgm:cxn modelId="{B398A3D4-9DDE-4748-ABD0-4460034D72D0}" type="presOf" srcId="{1494A686-2629-4B31-9B4E-02FC775D912E}" destId="{E918BADA-885D-4524-BAAE-7FEA31119F87}" srcOrd="0" destOrd="0" presId="urn:microsoft.com/office/officeart/2005/8/layout/vList5"/>
    <dgm:cxn modelId="{5DC9936F-B2CD-4714-A87B-83EDF4C35DAF}" type="presOf" srcId="{4021688D-7937-4E1E-85E6-168E41A397C0}" destId="{98EBDCF3-51A9-4A83-96FF-58109017D13D}" srcOrd="0" destOrd="2" presId="urn:microsoft.com/office/officeart/2005/8/layout/vList5"/>
    <dgm:cxn modelId="{D6210DCF-E831-4028-A77B-C93A063E4BE2}" type="presOf" srcId="{29E6A35E-063D-45E7-935B-3B22C8153E3D}" destId="{F320E09F-56FD-4132-AA92-3CE3E157A1D3}" srcOrd="0" destOrd="3" presId="urn:microsoft.com/office/officeart/2005/8/layout/vList5"/>
    <dgm:cxn modelId="{1AC01516-6F6D-4E3A-8473-CDD35420DF3A}" srcId="{6C2CECFB-5EE9-4C9A-BB56-CA7BC7560C98}" destId="{A1574F47-5F35-413C-841F-D1606F369979}" srcOrd="2" destOrd="0" parTransId="{01D4ABB5-B89E-4F1D-90B9-0F799F88CB55}" sibTransId="{C09FFDC4-4255-42B4-B5F3-C1AC7490621E}"/>
    <dgm:cxn modelId="{94016483-F8E3-4289-AF98-714192135054}" srcId="{69DDC1B7-EC96-46D3-A5E3-EFE1364B4E54}" destId="{DD7D0687-3DA3-4563-A20B-5183B0BE801A}" srcOrd="1" destOrd="0" parTransId="{A1FB7ED4-B622-43C5-AB25-A6E2F2179240}" sibTransId="{A716A9C5-6AF0-483A-929E-387C5816C542}"/>
    <dgm:cxn modelId="{00502109-8BB9-4D1D-BB32-510326AD08FC}" type="presOf" srcId="{A570D0E0-BE40-4F5B-8DD6-78ED13F440C6}" destId="{F320E09F-56FD-4132-AA92-3CE3E157A1D3}" srcOrd="0" destOrd="0" presId="urn:microsoft.com/office/officeart/2005/8/layout/vList5"/>
    <dgm:cxn modelId="{A23F5C12-C2AA-4084-884E-F9A66235581D}" type="presOf" srcId="{B86FA63D-2F25-47FD-9BCD-27A8B6EB7D56}" destId="{F320E09F-56FD-4132-AA92-3CE3E157A1D3}" srcOrd="0" destOrd="2" presId="urn:microsoft.com/office/officeart/2005/8/layout/vList5"/>
    <dgm:cxn modelId="{C1F464B7-F448-4C95-AA9F-0E20B3C6C0BE}" type="presOf" srcId="{69DDC1B7-EC96-46D3-A5E3-EFE1364B4E54}" destId="{65E350E5-7A41-4F29-A9C8-0E8D42E64A6A}" srcOrd="0" destOrd="0" presId="urn:microsoft.com/office/officeart/2005/8/layout/vList5"/>
    <dgm:cxn modelId="{C2C263E5-1769-44C3-9AC4-AD75BAEDE388}" srcId="{69EE4D46-AA17-41E5-BDF6-C4897E54FF84}" destId="{B86FA63D-2F25-47FD-9BCD-27A8B6EB7D56}" srcOrd="2" destOrd="0" parTransId="{627F07D8-E578-4FBE-8E7A-F45B169452D6}" sibTransId="{36B3920F-0252-4DA4-8337-D149F24BEC66}"/>
    <dgm:cxn modelId="{ACD29559-B586-49C1-AEF8-D2AD445776DE}" type="presOf" srcId="{AAB9C000-8705-4BAF-9954-60FE9B1DCA80}" destId="{023E1718-20DD-4249-9A3E-6CA2FE48A4CF}" srcOrd="0" destOrd="1" presId="urn:microsoft.com/office/officeart/2005/8/layout/vList5"/>
    <dgm:cxn modelId="{6474058B-6E1B-4B03-A917-E8978CD543A8}" srcId="{6C2CECFB-5EE9-4C9A-BB56-CA7BC7560C98}" destId="{2FDB905F-39FA-415A-A9A2-9FDC2FE5AB8C}" srcOrd="1" destOrd="0" parTransId="{4EAF8C1E-2C76-4630-A2D4-CF39059A44D8}" sibTransId="{41ED7670-30FD-4B64-8782-3299C967B7D2}"/>
    <dgm:cxn modelId="{78F07183-0D02-433B-B5C8-111F6C8BC138}" srcId="{69DDC1B7-EC96-46D3-A5E3-EFE1364B4E54}" destId="{1494A686-2629-4B31-9B4E-02FC775D912E}" srcOrd="0" destOrd="0" parTransId="{A10F7C84-2A3A-4574-860F-E4715FC77990}" sibTransId="{DAF2CD05-4E9A-4856-9532-78273F70D5D5}"/>
    <dgm:cxn modelId="{A4DC2521-BF0F-46D6-B9C9-740AFE4311FD}" srcId="{2FDB905F-39FA-415A-A9A2-9FDC2FE5AB8C}" destId="{1DADD6E3-AA09-4C10-8BA9-BBF826414552}" srcOrd="0" destOrd="0" parTransId="{57085196-6558-4783-A9F4-2CA6771FEE48}" sibTransId="{BAA3A9AF-298E-4765-8A02-B98191BA6BCE}"/>
    <dgm:cxn modelId="{685AB616-1C3A-4789-A249-5756A79C9EED}" srcId="{6C2CECFB-5EE9-4C9A-BB56-CA7BC7560C98}" destId="{69DDC1B7-EC96-46D3-A5E3-EFE1364B4E54}" srcOrd="0" destOrd="0" parTransId="{98070AC5-598A-4674-BA7D-A15A4F0F8011}" sibTransId="{459938B3-7835-430B-8F31-56B95AE7AD68}"/>
    <dgm:cxn modelId="{EE6EDC19-B0A3-40B4-BD4F-FC2ADB1FFFD5}" srcId="{69EE4D46-AA17-41E5-BDF6-C4897E54FF84}" destId="{29E6A35E-063D-45E7-935B-3B22C8153E3D}" srcOrd="3" destOrd="0" parTransId="{0788FB7E-9D70-41D4-B467-422E6F5DE180}" sibTransId="{BB689117-3899-489F-9FED-2C3F4B1C53BA}"/>
    <dgm:cxn modelId="{3DA8C800-B178-4C4F-8052-60D49263076F}" srcId="{69DDC1B7-EC96-46D3-A5E3-EFE1364B4E54}" destId="{11F8FC1E-D8C1-4F5F-8EF9-5764FCD39CCD}" srcOrd="2" destOrd="0" parTransId="{321F5828-E8FE-4F2A-A4ED-3902B5916902}" sibTransId="{402D7228-3F52-49C0-804F-3186AC6E6EB7}"/>
    <dgm:cxn modelId="{B616BB29-9401-45A3-8A6C-8C909C09B8A0}" type="presParOf" srcId="{1CEED18C-DEE6-4895-A1BC-11BE1CEAACAC}" destId="{C0266D17-60C6-44A5-81DB-D41EFAC77864}" srcOrd="0" destOrd="0" presId="urn:microsoft.com/office/officeart/2005/8/layout/vList5"/>
    <dgm:cxn modelId="{5A0D4BB6-A03E-4C2A-BF91-5B0D004A0C23}" type="presParOf" srcId="{C0266D17-60C6-44A5-81DB-D41EFAC77864}" destId="{65E350E5-7A41-4F29-A9C8-0E8D42E64A6A}" srcOrd="0" destOrd="0" presId="urn:microsoft.com/office/officeart/2005/8/layout/vList5"/>
    <dgm:cxn modelId="{BA996A27-908B-4DBE-8015-A7C4E3AC3FAC}" type="presParOf" srcId="{C0266D17-60C6-44A5-81DB-D41EFAC77864}" destId="{E918BADA-885D-4524-BAAE-7FEA31119F87}" srcOrd="1" destOrd="0" presId="urn:microsoft.com/office/officeart/2005/8/layout/vList5"/>
    <dgm:cxn modelId="{4831F1C4-B4BE-417F-A15D-553D0810A41C}" type="presParOf" srcId="{1CEED18C-DEE6-4895-A1BC-11BE1CEAACAC}" destId="{25F34C3F-D507-407D-AB09-A4D32F928824}" srcOrd="1" destOrd="0" presId="urn:microsoft.com/office/officeart/2005/8/layout/vList5"/>
    <dgm:cxn modelId="{B0EF01C5-1E4A-4CE2-94C5-83341C26459F}" type="presParOf" srcId="{1CEED18C-DEE6-4895-A1BC-11BE1CEAACAC}" destId="{E0877703-18F0-4DAF-9758-EA4CD5956A35}" srcOrd="2" destOrd="0" presId="urn:microsoft.com/office/officeart/2005/8/layout/vList5"/>
    <dgm:cxn modelId="{82593DC3-17AB-4260-95DD-CB25FC2CFD01}" type="presParOf" srcId="{E0877703-18F0-4DAF-9758-EA4CD5956A35}" destId="{EB7B6D7D-77EB-4A49-98C3-0BE4A434A026}" srcOrd="0" destOrd="0" presId="urn:microsoft.com/office/officeart/2005/8/layout/vList5"/>
    <dgm:cxn modelId="{802B4731-CB8E-4A20-962A-0AD65C27BDD6}" type="presParOf" srcId="{E0877703-18F0-4DAF-9758-EA4CD5956A35}" destId="{98EBDCF3-51A9-4A83-96FF-58109017D13D}" srcOrd="1" destOrd="0" presId="urn:microsoft.com/office/officeart/2005/8/layout/vList5"/>
    <dgm:cxn modelId="{7313E750-D4A6-4ECA-ABD4-EE343F9E4AFE}" type="presParOf" srcId="{1CEED18C-DEE6-4895-A1BC-11BE1CEAACAC}" destId="{6D593E4D-2B6D-43A1-81BC-7434C23987BF}" srcOrd="3" destOrd="0" presId="urn:microsoft.com/office/officeart/2005/8/layout/vList5"/>
    <dgm:cxn modelId="{B453DDA2-C796-4BB2-8FB3-9B760DCDBE0C}" type="presParOf" srcId="{1CEED18C-DEE6-4895-A1BC-11BE1CEAACAC}" destId="{45298809-5D26-41F2-8348-C5CC618DB552}" srcOrd="4" destOrd="0" presId="urn:microsoft.com/office/officeart/2005/8/layout/vList5"/>
    <dgm:cxn modelId="{5FFBA842-A7FD-4732-8590-AC2F3A914F3C}" type="presParOf" srcId="{45298809-5D26-41F2-8348-C5CC618DB552}" destId="{C990B7B8-E01A-48E7-A3D5-A7843C0BDE43}" srcOrd="0" destOrd="0" presId="urn:microsoft.com/office/officeart/2005/8/layout/vList5"/>
    <dgm:cxn modelId="{5BF3754E-5A3B-4491-A3E6-E4AB1744A8AA}" type="presParOf" srcId="{45298809-5D26-41F2-8348-C5CC618DB552}" destId="{023E1718-20DD-4249-9A3E-6CA2FE48A4CF}" srcOrd="1" destOrd="0" presId="urn:microsoft.com/office/officeart/2005/8/layout/vList5"/>
    <dgm:cxn modelId="{EB65C419-103B-4E4F-9638-F26393FD6A34}" type="presParOf" srcId="{1CEED18C-DEE6-4895-A1BC-11BE1CEAACAC}" destId="{0487315B-E295-4523-A942-46FE1090B696}" srcOrd="5" destOrd="0" presId="urn:microsoft.com/office/officeart/2005/8/layout/vList5"/>
    <dgm:cxn modelId="{37CFE2C0-5573-4C09-BDF5-37D74CD97CC8}" type="presParOf" srcId="{1CEED18C-DEE6-4895-A1BC-11BE1CEAACAC}" destId="{D3B6AB9D-63A2-407D-8CE7-7A76871077A7}" srcOrd="6" destOrd="0" presId="urn:microsoft.com/office/officeart/2005/8/layout/vList5"/>
    <dgm:cxn modelId="{D29E6783-B4AD-4838-A270-C3C1AB35F5BE}" type="presParOf" srcId="{D3B6AB9D-63A2-407D-8CE7-7A76871077A7}" destId="{49CFA128-84DD-4A1A-830B-D4131047B6A7}" srcOrd="0" destOrd="0" presId="urn:microsoft.com/office/officeart/2005/8/layout/vList5"/>
    <dgm:cxn modelId="{03A0CCA3-4EDC-4D58-B9CD-FB1C9428D294}" type="presParOf" srcId="{D3B6AB9D-63A2-407D-8CE7-7A76871077A7}" destId="{F320E09F-56FD-4132-AA92-3CE3E157A1D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00CC44-F441-4AAD-AF7C-A5B2AECECA5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61C8AE-02EB-4EC7-8660-3260F9ED8014}">
      <dgm:prSet phldrT="[Text]" custT="1"/>
      <dgm:spPr/>
      <dgm:t>
        <a:bodyPr/>
        <a:lstStyle/>
        <a:p>
          <a:pPr algn="ctr"/>
          <a:r>
            <a:rPr lang="cs-CZ" sz="2400" dirty="0" smtClean="0">
              <a:latin typeface="Calibri" pitchFamily="34" charset="0"/>
            </a:rPr>
            <a:t>8. Světovou slávu RHAPSODY IN BLUE </a:t>
          </a:r>
        </a:p>
        <a:p>
          <a:pPr algn="ctr"/>
          <a:r>
            <a:rPr lang="cs-CZ" sz="2400" dirty="0" err="1" smtClean="0">
              <a:latin typeface="Calibri" pitchFamily="34" charset="0"/>
            </a:rPr>
            <a:t>George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Gershwina</a:t>
          </a:r>
          <a:r>
            <a:rPr lang="cs-CZ" sz="2400" dirty="0" smtClean="0">
              <a:latin typeface="Calibri" pitchFamily="34" charset="0"/>
            </a:rPr>
            <a:t> odstartovalo její premiérové  provedení v r. 1924 orchestrem, který představoval dobový ideál 20. let  tzv.   </a:t>
          </a:r>
        </a:p>
        <a:p>
          <a:pPr algn="ctr"/>
          <a:r>
            <a:rPr lang="cs-CZ" sz="2400" dirty="0" smtClean="0">
              <a:latin typeface="Calibri" pitchFamily="34" charset="0"/>
            </a:rPr>
            <a:t>SYMFONICKÝ JAZZ . Jeho dirigentem byl </a:t>
          </a:r>
          <a:endParaRPr lang="cs-CZ" sz="2400" dirty="0">
            <a:latin typeface="Calibri" pitchFamily="34" charset="0"/>
          </a:endParaRPr>
        </a:p>
      </dgm:t>
    </dgm:pt>
    <dgm:pt modelId="{EF0258CD-C4D3-4026-9F2F-426F45B6A9DC}" type="parTrans" cxnId="{9D69DA7C-CCE1-4817-BD52-0FB1300CE9A1}">
      <dgm:prSet/>
      <dgm:spPr/>
      <dgm:t>
        <a:bodyPr/>
        <a:lstStyle/>
        <a:p>
          <a:endParaRPr lang="cs-CZ"/>
        </a:p>
      </dgm:t>
    </dgm:pt>
    <dgm:pt modelId="{A35E47CF-AF03-48F8-9F41-709496CE4A08}" type="sibTrans" cxnId="{9D69DA7C-CCE1-4817-BD52-0FB1300CE9A1}">
      <dgm:prSet/>
      <dgm:spPr/>
      <dgm:t>
        <a:bodyPr/>
        <a:lstStyle/>
        <a:p>
          <a:endParaRPr lang="cs-CZ"/>
        </a:p>
      </dgm:t>
    </dgm:pt>
    <dgm:pt modelId="{9AAC1077-1C9A-4069-A4B1-4293F66E2AEB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Paul </a:t>
          </a:r>
          <a:r>
            <a:rPr lang="cs-CZ" sz="2400" dirty="0" err="1" smtClean="0">
              <a:latin typeface="Calibri" pitchFamily="34" charset="0"/>
            </a:rPr>
            <a:t>Whiteman</a:t>
          </a:r>
          <a:r>
            <a:rPr lang="cs-CZ" sz="2400" dirty="0" smtClean="0">
              <a:latin typeface="Calibri" pitchFamily="34" charset="0"/>
            </a:rPr>
            <a:t> </a:t>
          </a:r>
          <a:endParaRPr lang="cs-CZ" sz="2400" dirty="0">
            <a:latin typeface="Calibri" pitchFamily="34" charset="0"/>
          </a:endParaRPr>
        </a:p>
      </dgm:t>
    </dgm:pt>
    <dgm:pt modelId="{759A8BFC-FE72-4D7C-8F06-A3E18A4656E7}" type="parTrans" cxnId="{1D2CDF71-B3EB-4E7B-9964-00DCDCBD5089}">
      <dgm:prSet/>
      <dgm:spPr/>
      <dgm:t>
        <a:bodyPr/>
        <a:lstStyle/>
        <a:p>
          <a:endParaRPr lang="cs-CZ"/>
        </a:p>
      </dgm:t>
    </dgm:pt>
    <dgm:pt modelId="{A6C6567C-D01B-4811-B7C7-B34AA6806545}" type="sibTrans" cxnId="{1D2CDF71-B3EB-4E7B-9964-00DCDCBD5089}">
      <dgm:prSet/>
      <dgm:spPr/>
      <dgm:t>
        <a:bodyPr/>
        <a:lstStyle/>
        <a:p>
          <a:endParaRPr lang="cs-CZ"/>
        </a:p>
      </dgm:t>
    </dgm:pt>
    <dgm:pt modelId="{A45668BB-99EA-4031-BA29-90DFBBAA4AB9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9. SWING je</a:t>
          </a:r>
          <a:endParaRPr lang="cs-CZ" sz="2400" dirty="0">
            <a:latin typeface="Calibri" pitchFamily="34" charset="0"/>
          </a:endParaRPr>
        </a:p>
      </dgm:t>
    </dgm:pt>
    <dgm:pt modelId="{96FD8F10-1EFB-4A03-BACF-FA6D4FFB19C6}" type="parTrans" cxnId="{1A8A211F-9E50-40FD-ACE4-3CF3E4855ED9}">
      <dgm:prSet/>
      <dgm:spPr/>
      <dgm:t>
        <a:bodyPr/>
        <a:lstStyle/>
        <a:p>
          <a:endParaRPr lang="cs-CZ"/>
        </a:p>
      </dgm:t>
    </dgm:pt>
    <dgm:pt modelId="{A6BE6CE5-546C-46BA-A365-0CF08DCC75D0}" type="sibTrans" cxnId="{1A8A211F-9E50-40FD-ACE4-3CF3E4855ED9}">
      <dgm:prSet/>
      <dgm:spPr/>
      <dgm:t>
        <a:bodyPr/>
        <a:lstStyle/>
        <a:p>
          <a:endParaRPr lang="cs-CZ"/>
        </a:p>
      </dgm:t>
    </dgm:pt>
    <dgm:pt modelId="{407DDA1B-2518-4B9F-8890-32AB49172535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a) označení pro lidovou i uměleckou bělošskou americkou hudbu, vycházející z písňových tradic evropských přistěhovalců zejména britského původu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3AECF441-5931-4EAE-B99A-ED00AD90E41B}" type="parTrans" cxnId="{7035A3A5-F16F-43AF-9539-041BB4870CC4}">
      <dgm:prSet/>
      <dgm:spPr/>
      <dgm:t>
        <a:bodyPr/>
        <a:lstStyle/>
        <a:p>
          <a:endParaRPr lang="cs-CZ"/>
        </a:p>
      </dgm:t>
    </dgm:pt>
    <dgm:pt modelId="{B586434D-9B66-4EA3-81EB-019A76FB5417}" type="sibTrans" cxnId="{7035A3A5-F16F-43AF-9539-041BB4870CC4}">
      <dgm:prSet/>
      <dgm:spPr/>
      <dgm:t>
        <a:bodyPr/>
        <a:lstStyle/>
        <a:p>
          <a:endParaRPr lang="cs-CZ"/>
        </a:p>
      </dgm:t>
    </dgm:pt>
    <dgm:pt modelId="{B0C7F73D-27AB-45FD-880A-63B18FDB9BD5}">
      <dgm:prSet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10. Králem swingu je nazýván </a:t>
          </a:r>
        </a:p>
        <a:p>
          <a:r>
            <a:rPr lang="cs-CZ" sz="24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klarinetista a kapelník</a:t>
          </a:r>
          <a:endParaRPr lang="cs-CZ" sz="2400" dirty="0"/>
        </a:p>
      </dgm:t>
    </dgm:pt>
    <dgm:pt modelId="{A5165480-3E9A-42E8-886C-FBFB53E8348E}" type="parTrans" cxnId="{36FC71CA-09EA-4BDB-BE56-F019C0EED5DA}">
      <dgm:prSet/>
      <dgm:spPr/>
      <dgm:t>
        <a:bodyPr/>
        <a:lstStyle/>
        <a:p>
          <a:endParaRPr lang="cs-CZ"/>
        </a:p>
      </dgm:t>
    </dgm:pt>
    <dgm:pt modelId="{599269D5-E569-4D5C-8E54-BE9818E811CD}" type="sibTrans" cxnId="{36FC71CA-09EA-4BDB-BE56-F019C0EED5DA}">
      <dgm:prSet/>
      <dgm:spPr/>
      <dgm:t>
        <a:bodyPr/>
        <a:lstStyle/>
        <a:p>
          <a:endParaRPr lang="cs-CZ"/>
        </a:p>
      </dgm:t>
    </dgm:pt>
    <dgm:pt modelId="{688EB41B-775A-4B85-9529-626B4E043FAF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a) Frank </a:t>
          </a:r>
          <a:r>
            <a:rPr lang="cs-CZ" sz="24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Sinatra</a:t>
          </a:r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4318B4D4-5F50-4DA0-BF61-9145EE52E3BE}" type="parTrans" cxnId="{630A8192-EE5C-420F-8DE2-0EBFB9743B1A}">
      <dgm:prSet/>
      <dgm:spPr/>
      <dgm:t>
        <a:bodyPr/>
        <a:lstStyle/>
        <a:p>
          <a:endParaRPr lang="cs-CZ"/>
        </a:p>
      </dgm:t>
    </dgm:pt>
    <dgm:pt modelId="{BA64020F-7719-4CA8-BD48-CFED84BF1DBA}" type="sibTrans" cxnId="{630A8192-EE5C-420F-8DE2-0EBFB9743B1A}">
      <dgm:prSet/>
      <dgm:spPr/>
      <dgm:t>
        <a:bodyPr/>
        <a:lstStyle/>
        <a:p>
          <a:endParaRPr lang="cs-CZ"/>
        </a:p>
      </dgm:t>
    </dgm:pt>
    <dgm:pt modelId="{43729AB3-F5D8-4A06-ABEE-65AA5C233BC2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Louis Armstrong</a:t>
          </a:r>
        </a:p>
      </dgm:t>
    </dgm:pt>
    <dgm:pt modelId="{89C3D65C-F0A7-48B3-A33C-E75DB15966B3}" type="parTrans" cxnId="{B60A5987-875E-4021-ADAB-E0D91AE8C6FC}">
      <dgm:prSet/>
      <dgm:spPr/>
      <dgm:t>
        <a:bodyPr/>
        <a:lstStyle/>
        <a:p>
          <a:endParaRPr lang="cs-CZ"/>
        </a:p>
      </dgm:t>
    </dgm:pt>
    <dgm:pt modelId="{0319996E-01C6-4D2D-A49F-024857FC5EAF}" type="sibTrans" cxnId="{B60A5987-875E-4021-ADAB-E0D91AE8C6FC}">
      <dgm:prSet/>
      <dgm:spPr/>
      <dgm:t>
        <a:bodyPr/>
        <a:lstStyle/>
        <a:p>
          <a:endParaRPr lang="cs-CZ"/>
        </a:p>
      </dgm:t>
    </dgm:pt>
    <dgm:pt modelId="{D4185555-8447-406F-A5DE-EFB86E3FFBB8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</a:t>
          </a:r>
          <a:r>
            <a:rPr lang="cs-CZ" sz="24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Benny</a:t>
          </a:r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Goodman</a:t>
          </a:r>
          <a:endParaRPr lang="cs-CZ" sz="2400" dirty="0" smtClean="0">
            <a:solidFill>
              <a:schemeClr val="bg1"/>
            </a:solidFill>
            <a:latin typeface="Calibri" pitchFamily="34" charset="0"/>
            <a:ea typeface="+mn-ea"/>
            <a:cs typeface="+mn-cs"/>
          </a:endParaRPr>
        </a:p>
      </dgm:t>
    </dgm:pt>
    <dgm:pt modelId="{D55DCF83-A5E5-40CB-B54D-EAD6D010EBAA}" type="parTrans" cxnId="{209CB574-74DD-46D8-9DA9-F61D7DCE06AA}">
      <dgm:prSet/>
      <dgm:spPr/>
      <dgm:t>
        <a:bodyPr/>
        <a:lstStyle/>
        <a:p>
          <a:endParaRPr lang="cs-CZ"/>
        </a:p>
      </dgm:t>
    </dgm:pt>
    <dgm:pt modelId="{372FD16F-EA99-4D4C-B63D-F597B557D890}" type="sibTrans" cxnId="{209CB574-74DD-46D8-9DA9-F61D7DCE06AA}">
      <dgm:prSet/>
      <dgm:spPr/>
      <dgm:t>
        <a:bodyPr/>
        <a:lstStyle/>
        <a:p>
          <a:endParaRPr lang="cs-CZ"/>
        </a:p>
      </dgm:t>
    </dgm:pt>
    <dgm:pt modelId="{43A6648E-E5F5-4CD0-B34A-D34B47006FFA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err="1" smtClean="0">
              <a:latin typeface="Calibri" pitchFamily="34" charset="0"/>
            </a:rPr>
            <a:t>Glenn</a:t>
          </a:r>
          <a:r>
            <a:rPr lang="cs-CZ" sz="2400" dirty="0" smtClean="0">
              <a:latin typeface="Calibri" pitchFamily="34" charset="0"/>
            </a:rPr>
            <a:t> Miller</a:t>
          </a:r>
          <a:endParaRPr lang="cs-CZ" sz="2400" dirty="0">
            <a:latin typeface="Calibri" pitchFamily="34" charset="0"/>
          </a:endParaRPr>
        </a:p>
      </dgm:t>
    </dgm:pt>
    <dgm:pt modelId="{E7C4821F-B63E-45FF-8023-272CA3D8DE1F}" type="parTrans" cxnId="{8CBCEF8F-C37D-4749-914C-FA76A93C276F}">
      <dgm:prSet/>
      <dgm:spPr/>
      <dgm:t>
        <a:bodyPr/>
        <a:lstStyle/>
        <a:p>
          <a:endParaRPr lang="cs-CZ"/>
        </a:p>
      </dgm:t>
    </dgm:pt>
    <dgm:pt modelId="{717B2480-5D1B-4621-BFD4-B724948C498B}" type="sibTrans" cxnId="{8CBCEF8F-C37D-4749-914C-FA76A93C276F}">
      <dgm:prSet/>
      <dgm:spPr/>
      <dgm:t>
        <a:bodyPr/>
        <a:lstStyle/>
        <a:p>
          <a:endParaRPr lang="cs-CZ"/>
        </a:p>
      </dgm:t>
    </dgm:pt>
    <dgm:pt modelId="{F42E48F7-E55A-413D-ADD9-B85BCA416B8E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Duke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Ellington</a:t>
          </a:r>
          <a:endParaRPr lang="cs-CZ" sz="2400" dirty="0">
            <a:latin typeface="Calibri" pitchFamily="34" charset="0"/>
          </a:endParaRPr>
        </a:p>
      </dgm:t>
    </dgm:pt>
    <dgm:pt modelId="{3300A6FA-6AEA-4931-B862-7114F4A93628}" type="parTrans" cxnId="{404CADD3-9FDE-4308-BCB4-791FA61449BA}">
      <dgm:prSet/>
      <dgm:spPr/>
      <dgm:t>
        <a:bodyPr/>
        <a:lstStyle/>
        <a:p>
          <a:endParaRPr lang="cs-CZ"/>
        </a:p>
      </dgm:t>
    </dgm:pt>
    <dgm:pt modelId="{C52CC1C9-C1C9-4408-A1A0-A9848CAB92D6}" type="sibTrans" cxnId="{404CADD3-9FDE-4308-BCB4-791FA61449BA}">
      <dgm:prSet/>
      <dgm:spPr/>
      <dgm:t>
        <a:bodyPr/>
        <a:lstStyle/>
        <a:p>
          <a:endParaRPr lang="cs-CZ"/>
        </a:p>
      </dgm:t>
    </dgm:pt>
    <dgm:pt modelId="{C41A1C64-DD45-408A-983F-0039A60B185D}">
      <dgm:prSet custT="1"/>
      <dgm:spPr/>
      <dgm:t>
        <a:bodyPr/>
        <a:lstStyle/>
        <a:p>
          <a:endParaRPr lang="cs-CZ" sz="2400" dirty="0">
            <a:latin typeface="Calibri" pitchFamily="34" charset="0"/>
          </a:endParaRPr>
        </a:p>
      </dgm:t>
    </dgm:pt>
    <dgm:pt modelId="{E2F60294-80E4-4967-B3D8-C05DF1698A5B}" type="parTrans" cxnId="{B81890A4-A0A8-43D9-8F77-18E838E2EE0D}">
      <dgm:prSet/>
      <dgm:spPr/>
      <dgm:t>
        <a:bodyPr/>
        <a:lstStyle/>
        <a:p>
          <a:endParaRPr lang="cs-CZ"/>
        </a:p>
      </dgm:t>
    </dgm:pt>
    <dgm:pt modelId="{4F823DD3-4017-477F-8700-05A92270E5A2}" type="sibTrans" cxnId="{B81890A4-A0A8-43D9-8F77-18E838E2EE0D}">
      <dgm:prSet/>
      <dgm:spPr/>
      <dgm:t>
        <a:bodyPr/>
        <a:lstStyle/>
        <a:p>
          <a:endParaRPr lang="cs-CZ"/>
        </a:p>
      </dgm:t>
    </dgm:pt>
    <dgm:pt modelId="{1198BF71-2C6F-4F3C-8257-AEEFC0C06799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termín pro jazzový sloh ve znamení velkých orchestrů    BIG BANDŮ, jejichž hlavním posláním bylo hrát k tanci</a:t>
          </a:r>
        </a:p>
      </dgm:t>
    </dgm:pt>
    <dgm:pt modelId="{9884E209-AC8A-4676-AB76-A3B4497F8D77}" type="parTrans" cxnId="{9F30ED50-3224-4782-8B0F-6C2CA7163DE3}">
      <dgm:prSet/>
      <dgm:spPr/>
      <dgm:t>
        <a:bodyPr/>
        <a:lstStyle/>
        <a:p>
          <a:endParaRPr lang="cs-CZ"/>
        </a:p>
      </dgm:t>
    </dgm:pt>
    <dgm:pt modelId="{ACC483DB-DCBB-43D5-9656-0CDCB051883A}" type="sibTrans" cxnId="{9F30ED50-3224-4782-8B0F-6C2CA7163DE3}">
      <dgm:prSet/>
      <dgm:spPr/>
      <dgm:t>
        <a:bodyPr/>
        <a:lstStyle/>
        <a:p>
          <a:endParaRPr lang="cs-CZ"/>
        </a:p>
      </dgm:t>
    </dgm:pt>
    <dgm:pt modelId="{CC49B2C2-58DD-490B-8E15-8C72FAFC86C9}">
      <dgm:prSet custT="1"/>
      <dgm:spPr/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módní tanec, jehož charakteristickým znakem byla rotace</a:t>
          </a:r>
        </a:p>
      </dgm:t>
    </dgm:pt>
    <dgm:pt modelId="{03CCC967-3F41-47B4-9745-DE3914525131}" type="parTrans" cxnId="{AC269FD2-FCDF-4B2C-B7DE-4F1C3DE976CB}">
      <dgm:prSet/>
      <dgm:spPr/>
      <dgm:t>
        <a:bodyPr/>
        <a:lstStyle/>
        <a:p>
          <a:endParaRPr lang="cs-CZ"/>
        </a:p>
      </dgm:t>
    </dgm:pt>
    <dgm:pt modelId="{AFFD47B6-CCB9-4E4E-AC0C-0A830BA506C2}" type="sibTrans" cxnId="{AC269FD2-FCDF-4B2C-B7DE-4F1C3DE976CB}">
      <dgm:prSet/>
      <dgm:spPr/>
      <dgm:t>
        <a:bodyPr/>
        <a:lstStyle/>
        <a:p>
          <a:endParaRPr lang="cs-CZ"/>
        </a:p>
      </dgm:t>
    </dgm:pt>
    <dgm:pt modelId="{3E8242F7-201C-4506-B830-BD1264F371BD}">
      <dgm:prSet custT="1"/>
      <dgm:spPr/>
      <dgm:t>
        <a:bodyPr/>
        <a:lstStyle/>
        <a:p>
          <a:endParaRPr lang="cs-CZ" sz="20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gm:t>
    </dgm:pt>
    <dgm:pt modelId="{C6775265-C455-49B2-99C5-BC0CF6D91521}" type="parTrans" cxnId="{5632B563-9216-47D1-BDD9-AE0E098D76B5}">
      <dgm:prSet/>
      <dgm:spPr/>
      <dgm:t>
        <a:bodyPr/>
        <a:lstStyle/>
        <a:p>
          <a:endParaRPr lang="cs-CZ"/>
        </a:p>
      </dgm:t>
    </dgm:pt>
    <dgm:pt modelId="{6B2C9CD3-52DF-4F77-B064-4089DA08F3DE}" type="sibTrans" cxnId="{5632B563-9216-47D1-BDD9-AE0E098D76B5}">
      <dgm:prSet/>
      <dgm:spPr/>
      <dgm:t>
        <a:bodyPr/>
        <a:lstStyle/>
        <a:p>
          <a:endParaRPr lang="cs-CZ"/>
        </a:p>
      </dgm:t>
    </dgm:pt>
    <dgm:pt modelId="{7886ABBF-0641-48ED-8152-72A3F4D8D365}">
      <dgm:prSet phldrT="[Text]" custT="1"/>
      <dgm:spPr/>
      <dgm:t>
        <a:bodyPr/>
        <a:lstStyle/>
        <a:p>
          <a:endParaRPr lang="cs-CZ" sz="2400" dirty="0">
            <a:latin typeface="Calibri" pitchFamily="34" charset="0"/>
          </a:endParaRPr>
        </a:p>
      </dgm:t>
    </dgm:pt>
    <dgm:pt modelId="{C5C29100-724E-4ED8-8763-8A71CA0B566C}" type="parTrans" cxnId="{2AF4590A-1D01-4C0A-9B64-17A36A07B718}">
      <dgm:prSet/>
      <dgm:spPr/>
      <dgm:t>
        <a:bodyPr/>
        <a:lstStyle/>
        <a:p>
          <a:endParaRPr lang="cs-CZ"/>
        </a:p>
      </dgm:t>
    </dgm:pt>
    <dgm:pt modelId="{1BA788D4-3198-4C37-B2AD-00F1789C5698}" type="sibTrans" cxnId="{2AF4590A-1D01-4C0A-9B64-17A36A07B718}">
      <dgm:prSet/>
      <dgm:spPr/>
      <dgm:t>
        <a:bodyPr/>
        <a:lstStyle/>
        <a:p>
          <a:endParaRPr lang="cs-CZ"/>
        </a:p>
      </dgm:t>
    </dgm:pt>
    <dgm:pt modelId="{CE4B1DCE-C7CD-4446-85FB-BE62EC7136DC}">
      <dgm:prSet phldrT="[Text]" custT="1"/>
      <dgm:spPr/>
      <dgm:t>
        <a:bodyPr/>
        <a:lstStyle/>
        <a:p>
          <a:endParaRPr lang="cs-CZ" sz="2400" dirty="0">
            <a:solidFill>
              <a:schemeClr val="bg1"/>
            </a:solidFill>
            <a:latin typeface="Calibri" pitchFamily="34" charset="0"/>
          </a:endParaRPr>
        </a:p>
      </dgm:t>
    </dgm:pt>
    <dgm:pt modelId="{F5E8C863-48F0-44B6-B45F-13B1A7134CE8}" type="parTrans" cxnId="{B800AB52-9BAC-4E38-9523-D899E809CB75}">
      <dgm:prSet/>
      <dgm:spPr/>
      <dgm:t>
        <a:bodyPr/>
        <a:lstStyle/>
        <a:p>
          <a:endParaRPr lang="cs-CZ"/>
        </a:p>
      </dgm:t>
    </dgm:pt>
    <dgm:pt modelId="{007380BA-A04E-46C6-8EEE-C69F153819D4}" type="sibTrans" cxnId="{B800AB52-9BAC-4E38-9523-D899E809CB75}">
      <dgm:prSet/>
      <dgm:spPr/>
      <dgm:t>
        <a:bodyPr/>
        <a:lstStyle/>
        <a:p>
          <a:endParaRPr lang="cs-CZ"/>
        </a:p>
      </dgm:t>
    </dgm:pt>
    <dgm:pt modelId="{62DE396A-DFD1-47D0-93CF-54E9BB0F9675}" type="pres">
      <dgm:prSet presAssocID="{2E00CC44-F441-4AAD-AF7C-A5B2AECECA5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AFB18C6-78DF-486B-806B-3DFC4EADA17D}" type="pres">
      <dgm:prSet presAssocID="{2C61C8AE-02EB-4EC7-8660-3260F9ED8014}" presName="linNode" presStyleCnt="0"/>
      <dgm:spPr/>
    </dgm:pt>
    <dgm:pt modelId="{2566D2BB-F75C-48B0-ACE1-A86F75C89B49}" type="pres">
      <dgm:prSet presAssocID="{2C61C8AE-02EB-4EC7-8660-3260F9ED8014}" presName="parentText" presStyleLbl="node1" presStyleIdx="0" presStyleCnt="3" custScaleX="322702" custScaleY="87895" custLinFactNeighborY="338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0E387E-F208-4F82-85F6-67B9350C67B2}" type="pres">
      <dgm:prSet presAssocID="{2C61C8AE-02EB-4EC7-8660-3260F9ED8014}" presName="descendantText" presStyleLbl="alignAccFollowNode1" presStyleIdx="0" presStyleCnt="3" custScaleX="90507" custScaleY="891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F46896-750C-43C7-BA07-36C973E0803C}" type="pres">
      <dgm:prSet presAssocID="{A35E47CF-AF03-48F8-9F41-709496CE4A08}" presName="sp" presStyleCnt="0"/>
      <dgm:spPr/>
    </dgm:pt>
    <dgm:pt modelId="{E28CF6FD-133E-486B-9D67-45FFAC287473}" type="pres">
      <dgm:prSet presAssocID="{A45668BB-99EA-4031-BA29-90DFBBAA4AB9}" presName="linNode" presStyleCnt="0"/>
      <dgm:spPr/>
    </dgm:pt>
    <dgm:pt modelId="{6FC9B143-0C72-4935-8B42-67703CB94C92}" type="pres">
      <dgm:prSet presAssocID="{A45668BB-99EA-4031-BA29-90DFBBAA4AB9}" presName="parentText" presStyleLbl="node1" presStyleIdx="1" presStyleCnt="3" custScaleX="44464" custScaleY="9100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8FE873-2E80-4531-8C67-98A23559E9FB}" type="pres">
      <dgm:prSet presAssocID="{A45668BB-99EA-4031-BA29-90DFBBAA4AB9}" presName="descendantText" presStyleLbl="alignAccFollowNode1" presStyleIdx="1" presStyleCnt="3" custScaleX="159078" custScaleY="1215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35DB36-BB84-44A0-83B2-13332EC320A7}" type="pres">
      <dgm:prSet presAssocID="{A6BE6CE5-546C-46BA-A365-0CF08DCC75D0}" presName="sp" presStyleCnt="0"/>
      <dgm:spPr/>
    </dgm:pt>
    <dgm:pt modelId="{C98B6B79-163D-487A-8C30-50C1D0CAE380}" type="pres">
      <dgm:prSet presAssocID="{B0C7F73D-27AB-45FD-880A-63B18FDB9BD5}" presName="linNode" presStyleCnt="0"/>
      <dgm:spPr/>
    </dgm:pt>
    <dgm:pt modelId="{B2B8ECC0-4E2D-4923-8DF2-9E5A37422A72}" type="pres">
      <dgm:prSet presAssocID="{B0C7F73D-27AB-45FD-880A-63B18FDB9BD5}" presName="parentText" presStyleLbl="node1" presStyleIdx="2" presStyleCnt="3" custScaleX="260234" custScaleY="5452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8ABBCA-1D58-45C7-894A-C78E622EFC18}" type="pres">
      <dgm:prSet presAssocID="{B0C7F73D-27AB-45FD-880A-63B18FDB9BD5}" presName="descendantText" presStyleLbl="alignAccFollowNode1" presStyleIdx="2" presStyleCnt="3" custScaleY="68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69DA7C-CCE1-4817-BD52-0FB1300CE9A1}" srcId="{2E00CC44-F441-4AAD-AF7C-A5B2AECECA5B}" destId="{2C61C8AE-02EB-4EC7-8660-3260F9ED8014}" srcOrd="0" destOrd="0" parTransId="{EF0258CD-C4D3-4026-9F2F-426F45B6A9DC}" sibTransId="{A35E47CF-AF03-48F8-9F41-709496CE4A08}"/>
    <dgm:cxn modelId="{1D2CDF71-B3EB-4E7B-9964-00DCDCBD5089}" srcId="{2C61C8AE-02EB-4EC7-8660-3260F9ED8014}" destId="{9AAC1077-1C9A-4069-A4B1-4293F66E2AEB}" srcOrd="1" destOrd="0" parTransId="{759A8BFC-FE72-4D7C-8F06-A3E18A4656E7}" sibTransId="{A6C6567C-D01B-4811-B7C7-B34AA6806545}"/>
    <dgm:cxn modelId="{5632B563-9216-47D1-BDD9-AE0E098D76B5}" srcId="{A45668BB-99EA-4031-BA29-90DFBBAA4AB9}" destId="{3E8242F7-201C-4506-B830-BD1264F371BD}" srcOrd="4" destOrd="0" parTransId="{C6775265-C455-49B2-99C5-BC0CF6D91521}" sibTransId="{6B2C9CD3-52DF-4F77-B064-4089DA08F3DE}"/>
    <dgm:cxn modelId="{8CBCEF8F-C37D-4749-914C-FA76A93C276F}" srcId="{2C61C8AE-02EB-4EC7-8660-3260F9ED8014}" destId="{43A6648E-E5F5-4CD0-B34A-D34B47006FFA}" srcOrd="2" destOrd="0" parTransId="{E7C4821F-B63E-45FF-8023-272CA3D8DE1F}" sibTransId="{717B2480-5D1B-4621-BFD4-B724948C498B}"/>
    <dgm:cxn modelId="{AC269FD2-FCDF-4B2C-B7DE-4F1C3DE976CB}" srcId="{A45668BB-99EA-4031-BA29-90DFBBAA4AB9}" destId="{CC49B2C2-58DD-490B-8E15-8C72FAFC86C9}" srcOrd="3" destOrd="0" parTransId="{03CCC967-3F41-47B4-9745-DE3914525131}" sibTransId="{AFFD47B6-CCB9-4E4E-AC0C-0A830BA506C2}"/>
    <dgm:cxn modelId="{CE076D96-B8FF-4DD7-AE85-A81036FF04CB}" type="presOf" srcId="{2C61C8AE-02EB-4EC7-8660-3260F9ED8014}" destId="{2566D2BB-F75C-48B0-ACE1-A86F75C89B49}" srcOrd="0" destOrd="0" presId="urn:microsoft.com/office/officeart/2005/8/layout/vList5"/>
    <dgm:cxn modelId="{6D7013A2-377F-4504-8FCF-032E60791A06}" type="presOf" srcId="{F42E48F7-E55A-413D-ADD9-B85BCA416B8E}" destId="{550E387E-F208-4F82-85F6-67B9350C67B2}" srcOrd="0" destOrd="3" presId="urn:microsoft.com/office/officeart/2005/8/layout/vList5"/>
    <dgm:cxn modelId="{10B415BF-8338-41F9-A863-415D5CBB26C5}" type="presOf" srcId="{43A6648E-E5F5-4CD0-B34A-D34B47006FFA}" destId="{550E387E-F208-4F82-85F6-67B9350C67B2}" srcOrd="0" destOrd="2" presId="urn:microsoft.com/office/officeart/2005/8/layout/vList5"/>
    <dgm:cxn modelId="{EEFDB42B-7205-4569-8945-55C96DBDD80A}" type="presOf" srcId="{7886ABBF-0641-48ED-8152-72A3F4D8D365}" destId="{550E387E-F208-4F82-85F6-67B9350C67B2}" srcOrd="0" destOrd="0" presId="urn:microsoft.com/office/officeart/2005/8/layout/vList5"/>
    <dgm:cxn modelId="{B60A5987-875E-4021-ADAB-E0D91AE8C6FC}" srcId="{B0C7F73D-27AB-45FD-880A-63B18FDB9BD5}" destId="{43729AB3-F5D8-4A06-ABEE-65AA5C233BC2}" srcOrd="1" destOrd="0" parTransId="{89C3D65C-F0A7-48B3-A33C-E75DB15966B3}" sibTransId="{0319996E-01C6-4D2D-A49F-024857FC5EAF}"/>
    <dgm:cxn modelId="{36FC71CA-09EA-4BDB-BE56-F019C0EED5DA}" srcId="{2E00CC44-F441-4AAD-AF7C-A5B2AECECA5B}" destId="{B0C7F73D-27AB-45FD-880A-63B18FDB9BD5}" srcOrd="2" destOrd="0" parTransId="{A5165480-3E9A-42E8-886C-FBFB53E8348E}" sibTransId="{599269D5-E569-4D5C-8E54-BE9818E811CD}"/>
    <dgm:cxn modelId="{7E250EAE-8D4A-4896-A521-37DBAD576363}" type="presOf" srcId="{9AAC1077-1C9A-4069-A4B1-4293F66E2AEB}" destId="{550E387E-F208-4F82-85F6-67B9350C67B2}" srcOrd="0" destOrd="1" presId="urn:microsoft.com/office/officeart/2005/8/layout/vList5"/>
    <dgm:cxn modelId="{45DC2E85-FA70-4EED-849D-4EBDE47AC1DE}" type="presOf" srcId="{A45668BB-99EA-4031-BA29-90DFBBAA4AB9}" destId="{6FC9B143-0C72-4935-8B42-67703CB94C92}" srcOrd="0" destOrd="0" presId="urn:microsoft.com/office/officeart/2005/8/layout/vList5"/>
    <dgm:cxn modelId="{463D581A-4C86-4850-BFD7-E9357D0BCFD0}" type="presOf" srcId="{43729AB3-F5D8-4A06-ABEE-65AA5C233BC2}" destId="{E98ABBCA-1D58-45C7-894A-C78E622EFC18}" srcOrd="0" destOrd="1" presId="urn:microsoft.com/office/officeart/2005/8/layout/vList5"/>
    <dgm:cxn modelId="{404CADD3-9FDE-4308-BCB4-791FA61449BA}" srcId="{2C61C8AE-02EB-4EC7-8660-3260F9ED8014}" destId="{F42E48F7-E55A-413D-ADD9-B85BCA416B8E}" srcOrd="3" destOrd="0" parTransId="{3300A6FA-6AEA-4931-B862-7114F4A93628}" sibTransId="{C52CC1C9-C1C9-4408-A1A0-A9848CAB92D6}"/>
    <dgm:cxn modelId="{9F30ED50-3224-4782-8B0F-6C2CA7163DE3}" srcId="{A45668BB-99EA-4031-BA29-90DFBBAA4AB9}" destId="{1198BF71-2C6F-4F3C-8257-AEEFC0C06799}" srcOrd="2" destOrd="0" parTransId="{9884E209-AC8A-4676-AB76-A3B4497F8D77}" sibTransId="{ACC483DB-DCBB-43D5-9656-0CDCB051883A}"/>
    <dgm:cxn modelId="{B81890A4-A0A8-43D9-8F77-18E838E2EE0D}" srcId="{2C61C8AE-02EB-4EC7-8660-3260F9ED8014}" destId="{C41A1C64-DD45-408A-983F-0039A60B185D}" srcOrd="4" destOrd="0" parTransId="{E2F60294-80E4-4967-B3D8-C05DF1698A5B}" sibTransId="{4F823DD3-4017-477F-8700-05A92270E5A2}"/>
    <dgm:cxn modelId="{455C0B7B-72E6-4DA8-90BB-92B7899EA0AC}" type="presOf" srcId="{D4185555-8447-406F-A5DE-EFB86E3FFBB8}" destId="{E98ABBCA-1D58-45C7-894A-C78E622EFC18}" srcOrd="0" destOrd="2" presId="urn:microsoft.com/office/officeart/2005/8/layout/vList5"/>
    <dgm:cxn modelId="{2AF4590A-1D01-4C0A-9B64-17A36A07B718}" srcId="{2C61C8AE-02EB-4EC7-8660-3260F9ED8014}" destId="{7886ABBF-0641-48ED-8152-72A3F4D8D365}" srcOrd="0" destOrd="0" parTransId="{C5C29100-724E-4ED8-8763-8A71CA0B566C}" sibTransId="{1BA788D4-3198-4C37-B2AD-00F1789C5698}"/>
    <dgm:cxn modelId="{B800AB52-9BAC-4E38-9523-D899E809CB75}" srcId="{A45668BB-99EA-4031-BA29-90DFBBAA4AB9}" destId="{CE4B1DCE-C7CD-4446-85FB-BE62EC7136DC}" srcOrd="0" destOrd="0" parTransId="{F5E8C863-48F0-44B6-B45F-13B1A7134CE8}" sibTransId="{007380BA-A04E-46C6-8EEE-C69F153819D4}"/>
    <dgm:cxn modelId="{2AD7F7FB-CBED-4003-9AB8-39FB248BC9C0}" type="presOf" srcId="{1198BF71-2C6F-4F3C-8257-AEEFC0C06799}" destId="{F18FE873-2E80-4531-8C67-98A23559E9FB}" srcOrd="0" destOrd="2" presId="urn:microsoft.com/office/officeart/2005/8/layout/vList5"/>
    <dgm:cxn modelId="{5440092D-2AD4-41AB-93CD-C6CF0CF33C80}" type="presOf" srcId="{C41A1C64-DD45-408A-983F-0039A60B185D}" destId="{550E387E-F208-4F82-85F6-67B9350C67B2}" srcOrd="0" destOrd="4" presId="urn:microsoft.com/office/officeart/2005/8/layout/vList5"/>
    <dgm:cxn modelId="{FAF0D115-2F55-4AF4-94A5-19A34CE33C8C}" type="presOf" srcId="{CE4B1DCE-C7CD-4446-85FB-BE62EC7136DC}" destId="{F18FE873-2E80-4531-8C67-98A23559E9FB}" srcOrd="0" destOrd="0" presId="urn:microsoft.com/office/officeart/2005/8/layout/vList5"/>
    <dgm:cxn modelId="{F1661A8A-B9BB-4B88-9B00-599DFCF2D78F}" type="presOf" srcId="{2E00CC44-F441-4AAD-AF7C-A5B2AECECA5B}" destId="{62DE396A-DFD1-47D0-93CF-54E9BB0F9675}" srcOrd="0" destOrd="0" presId="urn:microsoft.com/office/officeart/2005/8/layout/vList5"/>
    <dgm:cxn modelId="{CC7EC73B-EDE4-4653-BE6C-29443596EC11}" type="presOf" srcId="{CC49B2C2-58DD-490B-8E15-8C72FAFC86C9}" destId="{F18FE873-2E80-4531-8C67-98A23559E9FB}" srcOrd="0" destOrd="3" presId="urn:microsoft.com/office/officeart/2005/8/layout/vList5"/>
    <dgm:cxn modelId="{630A8192-EE5C-420F-8DE2-0EBFB9743B1A}" srcId="{B0C7F73D-27AB-45FD-880A-63B18FDB9BD5}" destId="{688EB41B-775A-4B85-9529-626B4E043FAF}" srcOrd="0" destOrd="0" parTransId="{4318B4D4-5F50-4DA0-BF61-9145EE52E3BE}" sibTransId="{BA64020F-7719-4CA8-BD48-CFED84BF1DBA}"/>
    <dgm:cxn modelId="{1A8A211F-9E50-40FD-ACE4-3CF3E4855ED9}" srcId="{2E00CC44-F441-4AAD-AF7C-A5B2AECECA5B}" destId="{A45668BB-99EA-4031-BA29-90DFBBAA4AB9}" srcOrd="1" destOrd="0" parTransId="{96FD8F10-1EFB-4A03-BACF-FA6D4FFB19C6}" sibTransId="{A6BE6CE5-546C-46BA-A365-0CF08DCC75D0}"/>
    <dgm:cxn modelId="{2880F20A-06C3-445A-B772-51E22EB0E00F}" type="presOf" srcId="{B0C7F73D-27AB-45FD-880A-63B18FDB9BD5}" destId="{B2B8ECC0-4E2D-4923-8DF2-9E5A37422A72}" srcOrd="0" destOrd="0" presId="urn:microsoft.com/office/officeart/2005/8/layout/vList5"/>
    <dgm:cxn modelId="{7035A3A5-F16F-43AF-9539-041BB4870CC4}" srcId="{A45668BB-99EA-4031-BA29-90DFBBAA4AB9}" destId="{407DDA1B-2518-4B9F-8890-32AB49172535}" srcOrd="1" destOrd="0" parTransId="{3AECF441-5931-4EAE-B99A-ED00AD90E41B}" sibTransId="{B586434D-9B66-4EA3-81EB-019A76FB5417}"/>
    <dgm:cxn modelId="{7E2C22FF-9F55-4835-B7F4-23857F4084BD}" type="presOf" srcId="{407DDA1B-2518-4B9F-8890-32AB49172535}" destId="{F18FE873-2E80-4531-8C67-98A23559E9FB}" srcOrd="0" destOrd="1" presId="urn:microsoft.com/office/officeart/2005/8/layout/vList5"/>
    <dgm:cxn modelId="{209CB574-74DD-46D8-9DA9-F61D7DCE06AA}" srcId="{B0C7F73D-27AB-45FD-880A-63B18FDB9BD5}" destId="{D4185555-8447-406F-A5DE-EFB86E3FFBB8}" srcOrd="2" destOrd="0" parTransId="{D55DCF83-A5E5-40CB-B54D-EAD6D010EBAA}" sibTransId="{372FD16F-EA99-4D4C-B63D-F597B557D890}"/>
    <dgm:cxn modelId="{05EA1E8C-942C-445C-83CE-A58632CE8591}" type="presOf" srcId="{3E8242F7-201C-4506-B830-BD1264F371BD}" destId="{F18FE873-2E80-4531-8C67-98A23559E9FB}" srcOrd="0" destOrd="4" presId="urn:microsoft.com/office/officeart/2005/8/layout/vList5"/>
    <dgm:cxn modelId="{E5C3DC95-7AAB-4DCF-9F8A-E56EF43C1791}" type="presOf" srcId="{688EB41B-775A-4B85-9529-626B4E043FAF}" destId="{E98ABBCA-1D58-45C7-894A-C78E622EFC18}" srcOrd="0" destOrd="0" presId="urn:microsoft.com/office/officeart/2005/8/layout/vList5"/>
    <dgm:cxn modelId="{FF4C6D6C-391A-4182-AB43-CDB53D3FC828}" type="presParOf" srcId="{62DE396A-DFD1-47D0-93CF-54E9BB0F9675}" destId="{9AFB18C6-78DF-486B-806B-3DFC4EADA17D}" srcOrd="0" destOrd="0" presId="urn:microsoft.com/office/officeart/2005/8/layout/vList5"/>
    <dgm:cxn modelId="{A7291310-0465-4470-80CE-B04BFE1D2BE6}" type="presParOf" srcId="{9AFB18C6-78DF-486B-806B-3DFC4EADA17D}" destId="{2566D2BB-F75C-48B0-ACE1-A86F75C89B49}" srcOrd="0" destOrd="0" presId="urn:microsoft.com/office/officeart/2005/8/layout/vList5"/>
    <dgm:cxn modelId="{FD747409-2C08-47A4-88A2-DCE297DC3CB8}" type="presParOf" srcId="{9AFB18C6-78DF-486B-806B-3DFC4EADA17D}" destId="{550E387E-F208-4F82-85F6-67B9350C67B2}" srcOrd="1" destOrd="0" presId="urn:microsoft.com/office/officeart/2005/8/layout/vList5"/>
    <dgm:cxn modelId="{D2994A02-96EC-4229-A0BF-58DEA4AE8192}" type="presParOf" srcId="{62DE396A-DFD1-47D0-93CF-54E9BB0F9675}" destId="{B4F46896-750C-43C7-BA07-36C973E0803C}" srcOrd="1" destOrd="0" presId="urn:microsoft.com/office/officeart/2005/8/layout/vList5"/>
    <dgm:cxn modelId="{B55F05C4-B268-430A-BE9A-0968258022EF}" type="presParOf" srcId="{62DE396A-DFD1-47D0-93CF-54E9BB0F9675}" destId="{E28CF6FD-133E-486B-9D67-45FFAC287473}" srcOrd="2" destOrd="0" presId="urn:microsoft.com/office/officeart/2005/8/layout/vList5"/>
    <dgm:cxn modelId="{5E709379-69EE-4139-A0BB-B8E629B7CB2A}" type="presParOf" srcId="{E28CF6FD-133E-486B-9D67-45FFAC287473}" destId="{6FC9B143-0C72-4935-8B42-67703CB94C92}" srcOrd="0" destOrd="0" presId="urn:microsoft.com/office/officeart/2005/8/layout/vList5"/>
    <dgm:cxn modelId="{ADF29692-0DB4-49B2-81FF-F558F562B0AE}" type="presParOf" srcId="{E28CF6FD-133E-486B-9D67-45FFAC287473}" destId="{F18FE873-2E80-4531-8C67-98A23559E9FB}" srcOrd="1" destOrd="0" presId="urn:microsoft.com/office/officeart/2005/8/layout/vList5"/>
    <dgm:cxn modelId="{415D1CAC-05AC-4805-9153-8FE1758D5AF1}" type="presParOf" srcId="{62DE396A-DFD1-47D0-93CF-54E9BB0F9675}" destId="{F535DB36-BB84-44A0-83B2-13332EC320A7}" srcOrd="3" destOrd="0" presId="urn:microsoft.com/office/officeart/2005/8/layout/vList5"/>
    <dgm:cxn modelId="{DBB30C7C-707E-44FA-B178-1A0B3CEB25C4}" type="presParOf" srcId="{62DE396A-DFD1-47D0-93CF-54E9BB0F9675}" destId="{C98B6B79-163D-487A-8C30-50C1D0CAE380}" srcOrd="4" destOrd="0" presId="urn:microsoft.com/office/officeart/2005/8/layout/vList5"/>
    <dgm:cxn modelId="{FC9EECC8-F653-480E-8F0E-BE08C1A141AB}" type="presParOf" srcId="{C98B6B79-163D-487A-8C30-50C1D0CAE380}" destId="{B2B8ECC0-4E2D-4923-8DF2-9E5A37422A72}" srcOrd="0" destOrd="0" presId="urn:microsoft.com/office/officeart/2005/8/layout/vList5"/>
    <dgm:cxn modelId="{50C21FC4-465F-48B7-BF65-515ECAACF320}" type="presParOf" srcId="{C98B6B79-163D-487A-8C30-50C1D0CAE380}" destId="{E98ABBCA-1D58-45C7-894A-C78E622EFC1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D7F9239-7A19-4EFE-989A-303C8AC9779A}">
      <dsp:nvSpPr>
        <dsp:cNvPr id="0" name=""/>
        <dsp:cNvSpPr/>
      </dsp:nvSpPr>
      <dsp:spPr>
        <a:xfrm rot="5400000">
          <a:off x="4368031" y="-2371188"/>
          <a:ext cx="2184902" cy="699744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 a) označení pro černošské duchovní písně někdy  považované za novodobé spirituály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 b) protestní píseň se závažným textovým   sdělením, často sociálně kritickým 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c) označení pro černošskou jazzovou mši 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</dsp:txBody>
      <dsp:txXfrm rot="5400000">
        <a:off x="4368031" y="-2371188"/>
        <a:ext cx="2184902" cy="6997442"/>
      </dsp:txXfrm>
    </dsp:sp>
    <dsp:sp modelId="{AA4C5256-602D-4CC8-9E4E-F679A7227A30}">
      <dsp:nvSpPr>
        <dsp:cNvPr id="0" name=""/>
        <dsp:cNvSpPr/>
      </dsp:nvSpPr>
      <dsp:spPr>
        <a:xfrm>
          <a:off x="0" y="2260"/>
          <a:ext cx="1961761" cy="22505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1. GOSPEL song je                                                                                            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</dsp:txBody>
      <dsp:txXfrm>
        <a:off x="0" y="2260"/>
        <a:ext cx="1961761" cy="2250546"/>
      </dsp:txXfrm>
    </dsp:sp>
    <dsp:sp modelId="{004280B2-6B91-4B0F-832C-630727A5CB00}">
      <dsp:nvSpPr>
        <dsp:cNvPr id="0" name=""/>
        <dsp:cNvSpPr/>
      </dsp:nvSpPr>
      <dsp:spPr>
        <a:xfrm rot="5400000">
          <a:off x="4258847" y="-92829"/>
          <a:ext cx="2242390" cy="716687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a) všeobecný termín pro neumělou – neprofesionální hudbu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b) označení pro většinou klavírní styl, který vznikl koncem 19. století v USA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c)  označení pro jev spjatý s pravidelnou pulsací hudby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</dsp:txBody>
      <dsp:txXfrm rot="5400000">
        <a:off x="4258847" y="-92829"/>
        <a:ext cx="2242390" cy="7166872"/>
      </dsp:txXfrm>
    </dsp:sp>
    <dsp:sp modelId="{818EA721-0982-449B-9F1C-070FD5DC14FD}">
      <dsp:nvSpPr>
        <dsp:cNvPr id="0" name=""/>
        <dsp:cNvSpPr/>
      </dsp:nvSpPr>
      <dsp:spPr>
        <a:xfrm>
          <a:off x="0" y="2365333"/>
          <a:ext cx="1796606" cy="22505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2. RAGTIME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je 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</dsp:txBody>
      <dsp:txXfrm>
        <a:off x="0" y="2365333"/>
        <a:ext cx="1796606" cy="2250546"/>
      </dsp:txXfrm>
    </dsp:sp>
    <dsp:sp modelId="{AD35B2CD-D536-4837-AF1D-1531A9DEF4FA}">
      <dsp:nvSpPr>
        <dsp:cNvPr id="0" name=""/>
        <dsp:cNvSpPr/>
      </dsp:nvSpPr>
      <dsp:spPr>
        <a:xfrm rot="5400000">
          <a:off x="5249376" y="2821051"/>
          <a:ext cx="1692950" cy="573727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a) George </a:t>
          </a:r>
          <a:r>
            <a:rPr lang="cs-CZ" sz="2400" kern="1200" dirty="0" err="1" smtClean="0">
              <a:latin typeface="Calibri" pitchFamily="34" charset="0"/>
              <a:cs typeface="Calibri" pitchFamily="34" charset="0"/>
            </a:rPr>
            <a:t>Gershwin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b) Jaroslav Ježek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  <a:cs typeface="Calibri" pitchFamily="34" charset="0"/>
            </a:rPr>
            <a:t>Scott</a:t>
          </a:r>
          <a:r>
            <a:rPr lang="cs-CZ" sz="2400" kern="1200" dirty="0" smtClean="0">
              <a:latin typeface="Calibri" pitchFamily="34" charset="0"/>
              <a:cs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  <a:cs typeface="Calibri" pitchFamily="34" charset="0"/>
            </a:rPr>
            <a:t>Joplin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</dsp:txBody>
      <dsp:txXfrm rot="5400000">
        <a:off x="5249376" y="2821051"/>
        <a:ext cx="1692950" cy="5737272"/>
      </dsp:txXfrm>
    </dsp:sp>
    <dsp:sp modelId="{BD109A3E-7B99-439D-A662-F19B24D1C30E}">
      <dsp:nvSpPr>
        <dsp:cNvPr id="0" name=""/>
        <dsp:cNvSpPr/>
      </dsp:nvSpPr>
      <dsp:spPr>
        <a:xfrm>
          <a:off x="0" y="4730667"/>
          <a:ext cx="3227215" cy="1910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3. Za zakladatele klasického ragtimu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  <a:cs typeface="Calibri" pitchFamily="34" charset="0"/>
            </a:rPr>
            <a:t>je považován autor skladby ENTERTAINER</a:t>
          </a:r>
          <a:endParaRPr lang="cs-CZ" sz="2400" kern="1200" dirty="0">
            <a:latin typeface="Calibri" pitchFamily="34" charset="0"/>
            <a:cs typeface="Calibri" pitchFamily="34" charset="0"/>
          </a:endParaRPr>
        </a:p>
      </dsp:txBody>
      <dsp:txXfrm>
        <a:off x="0" y="4730667"/>
        <a:ext cx="3227215" cy="191071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918BADA-885D-4524-BAAE-7FEA31119F87}">
      <dsp:nvSpPr>
        <dsp:cNvPr id="0" name=""/>
        <dsp:cNvSpPr/>
      </dsp:nvSpPr>
      <dsp:spPr>
        <a:xfrm rot="5400000">
          <a:off x="5422515" y="-2129194"/>
          <a:ext cx="1444603" cy="578335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a) New York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Chicago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New Orleans</a:t>
          </a:r>
        </a:p>
      </dsp:txBody>
      <dsp:txXfrm rot="5400000">
        <a:off x="5422515" y="-2129194"/>
        <a:ext cx="1444603" cy="5783357"/>
      </dsp:txXfrm>
    </dsp:sp>
    <dsp:sp modelId="{65E350E5-7A41-4F29-A9C8-0E8D42E64A6A}">
      <dsp:nvSpPr>
        <dsp:cNvPr id="0" name=""/>
        <dsp:cNvSpPr/>
      </dsp:nvSpPr>
      <dsp:spPr>
        <a:xfrm>
          <a:off x="11335" y="0"/>
          <a:ext cx="3253138" cy="15186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4. Kolébkou jazzu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je město 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11335" y="0"/>
        <a:ext cx="3253138" cy="1518653"/>
      </dsp:txXfrm>
    </dsp:sp>
    <dsp:sp modelId="{98EBDCF3-51A9-4A83-96FF-58109017D13D}">
      <dsp:nvSpPr>
        <dsp:cNvPr id="0" name=""/>
        <dsp:cNvSpPr/>
      </dsp:nvSpPr>
      <dsp:spPr>
        <a:xfrm rot="5400000">
          <a:off x="6881509" y="809569"/>
          <a:ext cx="1214922" cy="309499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a) </a:t>
          </a:r>
          <a:r>
            <a:rPr lang="cs-CZ" sz="2400" kern="12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Glenn</a:t>
          </a: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Miler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 </a:t>
          </a:r>
          <a:r>
            <a:rPr lang="cs-CZ" sz="2400" kern="12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Nick</a:t>
          </a: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La </a:t>
          </a:r>
          <a:r>
            <a:rPr lang="cs-CZ" sz="2400" kern="12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Rocca</a:t>
          </a:r>
          <a:endParaRPr lang="cs-CZ" sz="2400" kern="1200" dirty="0" smtClean="0">
            <a:solidFill>
              <a:schemeClr val="bg1"/>
            </a:solidFill>
            <a:latin typeface="Calibri" pitchFamily="34" charset="0"/>
            <a:ea typeface="+mn-ea"/>
            <a:cs typeface="+mn-cs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 Frank </a:t>
          </a:r>
          <a:r>
            <a:rPr lang="cs-CZ" sz="2400" kern="12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Sinatra</a:t>
          </a:r>
          <a:endParaRPr lang="cs-CZ" sz="2400" kern="1200" dirty="0" smtClean="0">
            <a:solidFill>
              <a:schemeClr val="bg1"/>
            </a:solidFill>
            <a:latin typeface="Calibri" pitchFamily="34" charset="0"/>
            <a:ea typeface="+mn-ea"/>
            <a:cs typeface="+mn-cs"/>
          </a:endParaRPr>
        </a:p>
      </dsp:txBody>
      <dsp:txXfrm rot="5400000">
        <a:off x="6881509" y="809569"/>
        <a:ext cx="1214922" cy="3094999"/>
      </dsp:txXfrm>
    </dsp:sp>
    <dsp:sp modelId="{EB7B6D7D-77EB-4A49-98C3-0BE4A434A026}">
      <dsp:nvSpPr>
        <dsp:cNvPr id="0" name=""/>
        <dsp:cNvSpPr/>
      </dsp:nvSpPr>
      <dsp:spPr>
        <a:xfrm>
          <a:off x="0" y="1597743"/>
          <a:ext cx="5941471" cy="15186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5. První jazzovou nahrávku natočil v roce 1917 s ORIGINAL DIXILEND JAZZ BANDEM kapelník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1597743"/>
        <a:ext cx="5941471" cy="1518653"/>
      </dsp:txXfrm>
    </dsp:sp>
    <dsp:sp modelId="{023E1718-20DD-4249-9A3E-6CA2FE48A4CF}">
      <dsp:nvSpPr>
        <dsp:cNvPr id="0" name=""/>
        <dsp:cNvSpPr/>
      </dsp:nvSpPr>
      <dsp:spPr>
        <a:xfrm rot="5400000">
          <a:off x="5794087" y="1458147"/>
          <a:ext cx="1477357" cy="49870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a) 20. léta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30.léta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40. léta</a:t>
          </a:r>
        </a:p>
      </dsp:txBody>
      <dsp:txXfrm rot="5400000">
        <a:off x="5794087" y="1458147"/>
        <a:ext cx="1477357" cy="4987016"/>
      </dsp:txXfrm>
    </dsp:sp>
    <dsp:sp modelId="{C990B7B8-E01A-48E7-A3D5-A7843C0BDE43}">
      <dsp:nvSpPr>
        <dsp:cNvPr id="0" name=""/>
        <dsp:cNvSpPr/>
      </dsp:nvSpPr>
      <dsp:spPr>
        <a:xfrm>
          <a:off x="0" y="3192328"/>
          <a:ext cx="4039258" cy="15186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6. JAZZOVÝM VĚKEM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 jsou nazývána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3192328"/>
        <a:ext cx="4039258" cy="1518653"/>
      </dsp:txXfrm>
    </dsp:sp>
    <dsp:sp modelId="{F320E09F-56FD-4132-AA92-3CE3E157A1D3}">
      <dsp:nvSpPr>
        <dsp:cNvPr id="0" name=""/>
        <dsp:cNvSpPr/>
      </dsp:nvSpPr>
      <dsp:spPr>
        <a:xfrm rot="5400000">
          <a:off x="4840200" y="2101079"/>
          <a:ext cx="1498181" cy="689032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a) v New Orleans a hrál na trombon a trubku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v New Yorku a hrál na klarinet a trubku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v New Orleans  a hrál na  kornet a trubku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sp:txBody>
      <dsp:txXfrm rot="5400000">
        <a:off x="4840200" y="2101079"/>
        <a:ext cx="1498181" cy="6890323"/>
      </dsp:txXfrm>
    </dsp:sp>
    <dsp:sp modelId="{49CFA128-84DD-4A1A-830B-D4131047B6A7}">
      <dsp:nvSpPr>
        <dsp:cNvPr id="0" name=""/>
        <dsp:cNvSpPr/>
      </dsp:nvSpPr>
      <dsp:spPr>
        <a:xfrm>
          <a:off x="0" y="4786914"/>
          <a:ext cx="2144129" cy="15186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7. LOUIS ARMSTRONG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se narodil</a:t>
          </a:r>
          <a:endParaRPr lang="cs-CZ" sz="2400" kern="1200" dirty="0">
            <a:solidFill>
              <a:schemeClr val="tx1"/>
            </a:solidFill>
            <a:latin typeface="Calibri" pitchFamily="34" charset="0"/>
          </a:endParaRPr>
        </a:p>
      </dsp:txBody>
      <dsp:txXfrm>
        <a:off x="0" y="4786914"/>
        <a:ext cx="2144129" cy="151865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0E387E-F208-4F82-85F6-67B9350C67B2}">
      <dsp:nvSpPr>
        <dsp:cNvPr id="0" name=""/>
        <dsp:cNvSpPr/>
      </dsp:nvSpPr>
      <dsp:spPr>
        <a:xfrm rot="5400000">
          <a:off x="6685306" y="-366045"/>
          <a:ext cx="1871985" cy="30414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Paul </a:t>
          </a:r>
          <a:r>
            <a:rPr lang="cs-CZ" sz="2400" kern="1200" dirty="0" err="1" smtClean="0">
              <a:latin typeface="Calibri" pitchFamily="34" charset="0"/>
            </a:rPr>
            <a:t>Whiteman</a:t>
          </a:r>
          <a:r>
            <a:rPr lang="cs-CZ" sz="2400" kern="1200" dirty="0" smtClean="0">
              <a:latin typeface="Calibri" pitchFamily="34" charset="0"/>
            </a:rPr>
            <a:t> 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err="1" smtClean="0">
              <a:latin typeface="Calibri" pitchFamily="34" charset="0"/>
            </a:rPr>
            <a:t>Glenn</a:t>
          </a:r>
          <a:r>
            <a:rPr lang="cs-CZ" sz="2400" kern="1200" dirty="0" smtClean="0">
              <a:latin typeface="Calibri" pitchFamily="34" charset="0"/>
            </a:rPr>
            <a:t> Miller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Duke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Ellington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itchFamily="34" charset="0"/>
          </a:endParaRPr>
        </a:p>
      </dsp:txBody>
      <dsp:txXfrm rot="5400000">
        <a:off x="6685306" y="-366045"/>
        <a:ext cx="1871985" cy="3041415"/>
      </dsp:txXfrm>
    </dsp:sp>
    <dsp:sp modelId="{2566D2BB-F75C-48B0-ACE1-A86F75C89B49}">
      <dsp:nvSpPr>
        <dsp:cNvPr id="0" name=""/>
        <dsp:cNvSpPr/>
      </dsp:nvSpPr>
      <dsp:spPr>
        <a:xfrm>
          <a:off x="761" y="90365"/>
          <a:ext cx="6099830" cy="230605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8. Světovou slávu RHAPSODY IN BLUE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Calibri" pitchFamily="34" charset="0"/>
            </a:rPr>
            <a:t>George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Gershwina</a:t>
          </a:r>
          <a:r>
            <a:rPr lang="cs-CZ" sz="2400" kern="1200" dirty="0" smtClean="0">
              <a:latin typeface="Calibri" pitchFamily="34" charset="0"/>
            </a:rPr>
            <a:t> odstartovalo její premiérové  provedení v r. 1924 orchestrem, který představoval dobový ideál 20. let  tzv.  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SYMFONICKÝ JAZZ . Jeho dirigentem byl </a:t>
          </a:r>
          <a:endParaRPr lang="cs-CZ" sz="2400" kern="1200" dirty="0">
            <a:latin typeface="Calibri" pitchFamily="34" charset="0"/>
          </a:endParaRPr>
        </a:p>
      </dsp:txBody>
      <dsp:txXfrm>
        <a:off x="761" y="90365"/>
        <a:ext cx="6099830" cy="2306057"/>
      </dsp:txXfrm>
    </dsp:sp>
    <dsp:sp modelId="{F18FE873-2E80-4531-8C67-98A23559E9FB}">
      <dsp:nvSpPr>
        <dsp:cNvPr id="0" name=""/>
        <dsp:cNvSpPr/>
      </dsp:nvSpPr>
      <dsp:spPr>
        <a:xfrm rot="5400000">
          <a:off x="3917844" y="-236079"/>
          <a:ext cx="2550440" cy="790034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a) označení pro lidovou i uměleckou bělošskou americkou hudbu, vycházející z písňových tradic evropských přistěhovalců zejména britského původu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termín pro jazzový sloh ve znamení velkých orchestrů    BIG BANDŮ, jejichž hlavním posláním bylo hrát k tanci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módní tanec, jehož charakteristickým znakem byla rotace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 smtClean="0">
            <a:solidFill>
              <a:schemeClr val="tx1"/>
            </a:solidFill>
            <a:latin typeface="Calibri" pitchFamily="34" charset="0"/>
            <a:ea typeface="+mn-ea"/>
            <a:cs typeface="+mn-cs"/>
          </a:endParaRPr>
        </a:p>
      </dsp:txBody>
      <dsp:txXfrm rot="5400000">
        <a:off x="3917844" y="-236079"/>
        <a:ext cx="2550440" cy="7900346"/>
      </dsp:txXfrm>
    </dsp:sp>
    <dsp:sp modelId="{6FC9B143-0C72-4935-8B42-67703CB94C92}">
      <dsp:nvSpPr>
        <dsp:cNvPr id="0" name=""/>
        <dsp:cNvSpPr/>
      </dsp:nvSpPr>
      <dsp:spPr>
        <a:xfrm>
          <a:off x="761" y="2520280"/>
          <a:ext cx="1242130" cy="23876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9. SWING je</a:t>
          </a:r>
          <a:endParaRPr lang="cs-CZ" sz="2400" kern="1200" dirty="0">
            <a:latin typeface="Calibri" pitchFamily="34" charset="0"/>
          </a:endParaRPr>
        </a:p>
      </dsp:txBody>
      <dsp:txXfrm>
        <a:off x="761" y="2520280"/>
        <a:ext cx="1242130" cy="2387627"/>
      </dsp:txXfrm>
    </dsp:sp>
    <dsp:sp modelId="{E98ABBCA-1D58-45C7-894A-C78E622EFC18}">
      <dsp:nvSpPr>
        <dsp:cNvPr id="0" name=""/>
        <dsp:cNvSpPr/>
      </dsp:nvSpPr>
      <dsp:spPr>
        <a:xfrm rot="5400000">
          <a:off x="6570551" y="3981278"/>
          <a:ext cx="1428147" cy="370903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a) Frank </a:t>
          </a:r>
          <a:r>
            <a:rPr lang="cs-CZ" sz="2400" kern="12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Sinatra</a:t>
          </a:r>
          <a:endParaRPr lang="cs-CZ" sz="2400" kern="1200" dirty="0">
            <a:solidFill>
              <a:schemeClr val="bg1"/>
            </a:solidFill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b) Louis Armstrong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c) </a:t>
          </a:r>
          <a:r>
            <a:rPr lang="cs-CZ" sz="2400" kern="12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Benny</a:t>
          </a:r>
          <a:r>
            <a:rPr lang="cs-CZ" sz="2400" kern="1200" dirty="0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 </a:t>
          </a:r>
          <a:r>
            <a:rPr lang="cs-CZ" sz="2400" kern="1200" dirty="0" err="1" smtClean="0">
              <a:solidFill>
                <a:schemeClr val="bg1"/>
              </a:solidFill>
              <a:latin typeface="Calibri" pitchFamily="34" charset="0"/>
              <a:ea typeface="+mn-ea"/>
              <a:cs typeface="+mn-cs"/>
            </a:rPr>
            <a:t>Goodman</a:t>
          </a:r>
          <a:endParaRPr lang="cs-CZ" sz="2400" kern="1200" dirty="0" smtClean="0">
            <a:solidFill>
              <a:schemeClr val="bg1"/>
            </a:solidFill>
            <a:latin typeface="Calibri" pitchFamily="34" charset="0"/>
            <a:ea typeface="+mn-ea"/>
            <a:cs typeface="+mn-cs"/>
          </a:endParaRPr>
        </a:p>
      </dsp:txBody>
      <dsp:txXfrm rot="5400000">
        <a:off x="6570551" y="3981278"/>
        <a:ext cx="1428147" cy="3709035"/>
      </dsp:txXfrm>
    </dsp:sp>
    <dsp:sp modelId="{B2B8ECC0-4E2D-4923-8DF2-9E5A37422A72}">
      <dsp:nvSpPr>
        <dsp:cNvPr id="0" name=""/>
        <dsp:cNvSpPr/>
      </dsp:nvSpPr>
      <dsp:spPr>
        <a:xfrm>
          <a:off x="761" y="5120496"/>
          <a:ext cx="5429345" cy="1430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10. Králem swingu je nazýván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  <a:latin typeface="Calibri" pitchFamily="34" charset="0"/>
              <a:ea typeface="+mn-ea"/>
              <a:cs typeface="+mn-cs"/>
            </a:rPr>
            <a:t>klarinetista a kapelník</a:t>
          </a:r>
          <a:endParaRPr lang="cs-CZ" sz="2400" kern="1200" dirty="0"/>
        </a:p>
      </dsp:txBody>
      <dsp:txXfrm>
        <a:off x="761" y="5120496"/>
        <a:ext cx="5429345" cy="14305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D6CB18-D1AE-4EEE-85EB-6A9DDEE1B572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21737C-DD80-49CF-A70D-0683CA91AA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373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1737C-DD80-49CF-A70D-0683CA91AAB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8953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1737C-DD80-49CF-A70D-0683CA91AAB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1737C-DD80-49CF-A70D-0683CA91AAB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1737C-DD80-49CF-A70D-0683CA91AAB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93D700-8DE4-4CD3-AC60-777480ABE0F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1737C-DD80-49CF-A70D-0683CA91AAB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Čechy: vliv na hudbu Jaroslava Ježka</a:t>
            </a:r>
          </a:p>
          <a:p>
            <a:r>
              <a:rPr lang="cs-CZ" dirty="0" smtClean="0"/>
              <a:t>♪   Orchestr osvobozeného divadla: Chodidla, Nebe na zemi, Tmavomodrý svět, </a:t>
            </a:r>
            <a:r>
              <a:rPr lang="cs-CZ" dirty="0" err="1" smtClean="0"/>
              <a:t>Bugatti</a:t>
            </a:r>
            <a:r>
              <a:rPr lang="cs-CZ" dirty="0" smtClean="0"/>
              <a:t> step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♪   Prchal 13 14 15</a:t>
            </a:r>
          </a:p>
          <a:p>
            <a:r>
              <a:rPr lang="cs-CZ" dirty="0" smtClean="0"/>
              <a:t>♪   </a:t>
            </a:r>
            <a:r>
              <a:rPr lang="cs-CZ" dirty="0" err="1" smtClean="0"/>
              <a:t>Duka</a:t>
            </a:r>
            <a:r>
              <a:rPr lang="cs-CZ" dirty="0" smtClean="0"/>
              <a:t> </a:t>
            </a:r>
            <a:r>
              <a:rPr lang="cs-CZ" dirty="0" err="1" smtClean="0"/>
              <a:t>Ellingtona</a:t>
            </a:r>
            <a:r>
              <a:rPr lang="cs-CZ" dirty="0" smtClean="0"/>
              <a:t>: Karavan   CD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jazz /3</a:t>
            </a:r>
          </a:p>
          <a:p>
            <a:r>
              <a:rPr lang="cs-CZ" dirty="0" smtClean="0"/>
              <a:t>♪   </a:t>
            </a:r>
            <a:r>
              <a:rPr lang="cs-CZ" dirty="0" err="1" smtClean="0"/>
              <a:t>Benny</a:t>
            </a:r>
            <a:r>
              <a:rPr lang="cs-CZ" dirty="0" smtClean="0"/>
              <a:t> </a:t>
            </a:r>
            <a:r>
              <a:rPr lang="cs-CZ" dirty="0" err="1" smtClean="0"/>
              <a:t>Goodman</a:t>
            </a:r>
            <a:r>
              <a:rPr lang="cs-CZ" dirty="0" smtClean="0"/>
              <a:t>: </a:t>
            </a:r>
            <a:r>
              <a:rPr lang="cs-CZ" dirty="0" err="1" smtClean="0"/>
              <a:t>jive</a:t>
            </a:r>
            <a:r>
              <a:rPr lang="cs-CZ" dirty="0" smtClean="0"/>
              <a:t>	   CD 6    blues   CD 11	</a:t>
            </a:r>
          </a:p>
          <a:p>
            <a:r>
              <a:rPr lang="cs-CZ" dirty="0" smtClean="0"/>
              <a:t>♪   </a:t>
            </a:r>
            <a:r>
              <a:rPr lang="cs-CZ" dirty="0" err="1" smtClean="0"/>
              <a:t>Count</a:t>
            </a:r>
            <a:r>
              <a:rPr lang="cs-CZ" dirty="0" smtClean="0"/>
              <a:t> </a:t>
            </a:r>
            <a:r>
              <a:rPr lang="cs-CZ" dirty="0" err="1" smtClean="0"/>
              <a:t>Basie</a:t>
            </a:r>
            <a:r>
              <a:rPr lang="cs-CZ" dirty="0" smtClean="0"/>
              <a:t>: Lady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 CD 4</a:t>
            </a:r>
          </a:p>
          <a:p>
            <a:r>
              <a:rPr lang="cs-CZ" dirty="0" smtClean="0"/>
              <a:t>♪   </a:t>
            </a:r>
            <a:r>
              <a:rPr lang="cs-CZ" dirty="0" err="1" smtClean="0"/>
              <a:t>Glenn</a:t>
            </a:r>
            <a:r>
              <a:rPr lang="cs-CZ" dirty="0" smtClean="0"/>
              <a:t> Miller   CD   1 2 3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1737C-DD80-49CF-A70D-0683CA91AABE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1737C-DD80-49CF-A70D-0683CA91AABE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10. Louis Armstrong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se narodil New Orleans a hrál na trombon a trubku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se narodil v New Yorku a hrál na klarinet a trubku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se narodil New Orleans  a hrál na  kornet a trubku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Paul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Whiteman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Glenn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Miller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Duke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Ellington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1737C-DD80-49CF-A70D-0683CA91AABE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Paul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Whiteman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Glenn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Miller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Duke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Ellington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8. Swing je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a) souhrnné označení pro lidovou i uměleckou bělošskou americkou hudbu, vycházející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z písňových tradic evropských přistěhovalců zejména britského původu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b) termín pro jazzový sloh ve znamení velkých orchestrů (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big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bandů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), jejichž hlavním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posláním bylo hrát k tanci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c) módní tanec, jehož charakteristickým znakem byla rotace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1737C-DD80-49CF-A70D-0683CA91AABE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B3C2E57-0128-4953-8D47-D9EFCF12B36A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DFBC3A-A8A4-44F2-8985-787376C93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6.xml"/><Relationship Id="rId5" Type="http://schemas.openxmlformats.org/officeDocument/2006/relationships/slide" Target="slide18.xml"/><Relationship Id="rId4" Type="http://schemas.openxmlformats.org/officeDocument/2006/relationships/slide" Target="slide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hyperlink" Target="http://www.youtube.com/watch?v=wilBK-zuZLk" TargetMode="External"/><Relationship Id="rId7" Type="http://schemas.openxmlformats.org/officeDocument/2006/relationships/slide" Target="slide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hKnvJgT9TnU" TargetMode="External"/><Relationship Id="rId5" Type="http://schemas.openxmlformats.org/officeDocument/2006/relationships/hyperlink" Target="http://www.youtube.com/watch?v=V3BqEiyUqgw" TargetMode="External"/><Relationship Id="rId4" Type="http://schemas.openxmlformats.org/officeDocument/2006/relationships/hyperlink" Target="http://www.youtube.com/watch?v=xmS7_SPZDFw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3yCcXgbKrE" TargetMode="External"/><Relationship Id="rId7" Type="http://schemas.openxmlformats.org/officeDocument/2006/relationships/slide" Target="slide4.xml"/><Relationship Id="rId2" Type="http://schemas.openxmlformats.org/officeDocument/2006/relationships/hyperlink" Target="http://www.youtube.com/watch?v=kmfeKUNDDY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://www.youtube.com/watch?v=m5TwT69i1lU" TargetMode="External"/><Relationship Id="rId4" Type="http://schemas.openxmlformats.org/officeDocument/2006/relationships/hyperlink" Target="http://www.youtube.com/watch?v=E2VCwBzGdP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iN4UJ_uINo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yOWM6S1ITA" TargetMode="External"/><Relationship Id="rId2" Type="http://schemas.openxmlformats.org/officeDocument/2006/relationships/hyperlink" Target="http://www.youtube.com/watch?v=ZJC21zzkwoE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hyperlink" Target="http://www.youtube.com/watch?v=mxPgplMujzQ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adzppD9Rv8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pfCFU3Mqww" TargetMode="External"/><Relationship Id="rId2" Type="http://schemas.openxmlformats.org/officeDocument/2006/relationships/hyperlink" Target="http://www.youtube.com/watch?v=28_wHq8MsjU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fgxyyrqZ-I" TargetMode="External"/><Relationship Id="rId2" Type="http://schemas.openxmlformats.org/officeDocument/2006/relationships/hyperlink" Target="http://www.youtube.com/watch?v=vR0-LeL11lQ" TargetMode="External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hyperlink" Target="http://www.youtube.com/watch?v=1w1P1VK9jGs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XoGZIraLsc&amp;feature=related" TargetMode="External"/><Relationship Id="rId2" Type="http://schemas.openxmlformats.org/officeDocument/2006/relationships/hyperlink" Target="http://www.youtube.com/watch?v=f7HeWcykai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wre4Lq9qsI" TargetMode="External"/><Relationship Id="rId7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AylFUYXHYMs&amp;feature=rellist&amp;playnext=1&amp;list=PLC73E80D697D08920" TargetMode="External"/><Relationship Id="rId5" Type="http://schemas.openxmlformats.org/officeDocument/2006/relationships/hyperlink" Target="http://www.youtube.com/watch?v=pnG06Tw9-CI&amp;feature=relmfu" TargetMode="External"/><Relationship Id="rId4" Type="http://schemas.openxmlformats.org/officeDocument/2006/relationships/hyperlink" Target="http://www.youtube.com/watch?v=U1buwSJJ7tM&amp;feature=BFa&amp;list=PLC73E80D697D08920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lPUY7gK-KU" TargetMode="External"/><Relationship Id="rId2" Type="http://schemas.openxmlformats.org/officeDocument/2006/relationships/hyperlink" Target="http://www.youtube.com/watch?v=am_hlAdTyDs" TargetMode="External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hyperlink" Target="http://www.youtube.com/watch?v=otDHLECbAQw&amp;feature=relmfu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3251" r="13250"/>
          <a:stretch>
            <a:fillRect/>
          </a:stretch>
        </p:blipFill>
        <p:spPr bwMode="auto">
          <a:xfrm>
            <a:off x="0" y="0"/>
            <a:ext cx="9144000" cy="6998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3251" r="13250"/>
          <a:stretch>
            <a:fillRect/>
          </a:stretch>
        </p:blipFill>
        <p:spPr bwMode="auto">
          <a:xfrm>
            <a:off x="0" y="0"/>
            <a:ext cx="9144000" cy="6998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/>
              <a:t>NONART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Calibri" pitchFamily="34" charset="0"/>
              </a:rPr>
              <a:t>JAZZ</a:t>
            </a:r>
            <a:endParaRPr lang="cs-CZ" sz="6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JAZZ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016" y="1196752"/>
            <a:ext cx="8856984" cy="51846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sz="2400" dirty="0" smtClean="0">
              <a:latin typeface="Calibri" pitchFamily="34" charset="0"/>
              <a:cs typeface="Calibri" pitchFamily="34" charset="0"/>
              <a:hlinkClick r:id="rId2" action="ppaction://hlinksldjump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přípravné období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	konec 19. století 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  <a:hlinkClick r:id="rId3" action="ppaction://hlinksldjump"/>
              </a:rPr>
              <a:t>počátky jazzu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	            přelom století až konec 1. světové války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  <a:hlinkClick r:id="rId4" action="ppaction://hlinksldjump"/>
              </a:rPr>
              <a:t>jazzový věk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	            20. léta  	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  <a:hlinkClick r:id="rId5" action="ppaction://hlinksldjump"/>
              </a:rPr>
              <a:t>swing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		            30. léta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  <a:hlinkClick r:id="rId6" action="ppaction://hlinksldjump"/>
              </a:rPr>
              <a:t>test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203848" y="191683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203848" y="2780928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203848" y="3645024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203848" y="450912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995710"/>
          </a:xfrm>
        </p:spPr>
        <p:txBody>
          <a:bodyPr>
            <a:noAutofit/>
          </a:bodyPr>
          <a:lstStyle/>
          <a:p>
            <a:r>
              <a:rPr lang="cs-CZ" sz="2800" dirty="0"/>
              <a:t>PŘÍPRAVNÉ   </a:t>
            </a:r>
            <a:r>
              <a:rPr lang="cs-CZ" sz="2800" dirty="0" smtClean="0"/>
              <a:t>OBDOBÍ, konec </a:t>
            </a:r>
            <a:r>
              <a:rPr lang="cs-CZ" sz="2800" dirty="0"/>
              <a:t>19. století 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67544" y="1340768"/>
            <a:ext cx="4029844" cy="834107"/>
          </a:xfrm>
        </p:spPr>
        <p:txBody>
          <a:bodyPr/>
          <a:lstStyle/>
          <a:p>
            <a:r>
              <a:rPr lang="cs-CZ" cap="none" dirty="0" smtClean="0">
                <a:latin typeface="Calibri" pitchFamily="34" charset="0"/>
                <a:cs typeface="Calibri" pitchFamily="34" charset="0"/>
              </a:rPr>
              <a:t>černé kořeny </a:t>
            </a:r>
          </a:p>
          <a:p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>
          <a:xfrm>
            <a:off x="4860032" y="1268760"/>
            <a:ext cx="3826768" cy="906115"/>
          </a:xfrm>
        </p:spPr>
        <p:txBody>
          <a:bodyPr/>
          <a:lstStyle/>
          <a:p>
            <a:r>
              <a:rPr kumimoji="0" lang="cs-CZ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bílé kořeny</a:t>
            </a:r>
            <a:r>
              <a:rPr kumimoji="0" lang="cs-CZ" sz="280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 </a:t>
            </a:r>
            <a:endParaRPr kumimoji="0" lang="cs-CZ" sz="28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323528" y="1844824"/>
            <a:ext cx="4392488" cy="501317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  <a:hlinkClick r:id="rId3" action="ppaction://hlinksldjump"/>
              </a:rPr>
              <a:t>spirituál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  <a:hlinkClick r:id="rId3" action="ppaction://hlinksldjump"/>
              </a:rPr>
              <a:t> </a:t>
            </a:r>
            <a:endParaRPr lang="cs-CZ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černošská duchovní píseň</a:t>
            </a:r>
          </a:p>
          <a:p>
            <a:pPr>
              <a:buNone/>
            </a:pPr>
            <a:r>
              <a:rPr lang="cs-CZ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gospel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song</a:t>
            </a:r>
            <a:endParaRPr lang="cs-CZ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>
                <a:latin typeface="Calibri" pitchFamily="34" charset="0"/>
                <a:cs typeface="Calibri" pitchFamily="34" charset="0"/>
              </a:rPr>
              <a:t>n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ovodobý spirituál z počátku 20. století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  <a:hlinkClick r:id="rId3" action="ppaction://hlinksldjump"/>
              </a:rPr>
              <a:t>blues</a:t>
            </a:r>
            <a:endParaRPr lang="cs-CZ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původně </a:t>
            </a:r>
            <a:r>
              <a:rPr lang="cs-CZ" sz="2000" dirty="0">
                <a:latin typeface="Calibri" pitchFamily="34" charset="0"/>
                <a:ea typeface="Times New Roman" pitchFamily="18" charset="0"/>
                <a:cs typeface="Calibri" pitchFamily="34" charset="0"/>
              </a:rPr>
              <a:t>sólový projev amerického </a:t>
            </a: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černošského </a:t>
            </a:r>
            <a:r>
              <a:rPr lang="cs-CZ" sz="2000" dirty="0">
                <a:latin typeface="Calibri" pitchFamily="34" charset="0"/>
                <a:ea typeface="Times New Roman" pitchFamily="18" charset="0"/>
                <a:cs typeface="Calibri" pitchFamily="34" charset="0"/>
              </a:rPr>
              <a:t>folklóru, který se ustálil </a:t>
            </a: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v</a:t>
            </a:r>
            <a:r>
              <a:rPr lang="cs-CZ" sz="2000" dirty="0">
                <a:latin typeface="Calibri" pitchFamily="34" charset="0"/>
                <a:ea typeface="Times New Roman" pitchFamily="18" charset="0"/>
                <a:cs typeface="Calibri" pitchFamily="34" charset="0"/>
              </a:rPr>
              <a:t> pevnou hudební strukturu, </a:t>
            </a: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obvykle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12 taktovou </a:t>
            </a:r>
            <a:r>
              <a:rPr lang="cs-CZ" sz="2000" dirty="0">
                <a:latin typeface="Calibri" pitchFamily="34" charset="0"/>
                <a:ea typeface="Times New Roman" pitchFamily="18" charset="0"/>
                <a:cs typeface="Calibri" pitchFamily="34" charset="0"/>
              </a:rPr>
              <a:t>písňovou formu </a:t>
            </a: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se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</a:t>
            </a:r>
            <a:r>
              <a:rPr lang="cs-CZ" sz="2000" dirty="0">
                <a:latin typeface="Calibri" pitchFamily="34" charset="0"/>
                <a:ea typeface="Times New Roman" pitchFamily="18" charset="0"/>
                <a:cs typeface="Calibri" pitchFamily="34" charset="0"/>
              </a:rPr>
              <a:t>základními harmonickými </a:t>
            </a: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funkcemi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(T, D, S)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work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song 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pracovní píseň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kumimoji="0" lang="cs-CZ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cs-CZ" sz="28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s-CZ" sz="280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</a:t>
            </a:r>
            <a:endParaRPr kumimoji="0" lang="cs-CZ" sz="28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cs-CZ" sz="28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860032" y="1916832"/>
            <a:ext cx="3826768" cy="4209331"/>
          </a:xfrm>
        </p:spPr>
        <p:txBody>
          <a:bodyPr/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s-CZ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varieté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s-CZ" sz="200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tradiční evropská populární hudba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cs-CZ" sz="20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s-CZ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minstrelská představení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s-CZ" sz="200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běloši imitující černošské hudební projevy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cs-CZ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s-CZ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anglosaský folklór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s-CZ" sz="200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anglické, irské a skotské balady</a:t>
            </a:r>
            <a:endParaRPr kumimoji="0" lang="cs-CZ" sz="280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lačítko akce: Návrat 6">
            <a:hlinkClick r:id="rId4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Autofit/>
          </a:bodyPr>
          <a:lstStyle/>
          <a:p>
            <a:r>
              <a:rPr lang="cs-CZ" sz="2800" dirty="0" smtClean="0"/>
              <a:t>BLUES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96544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nejtypičtější schémata 12 taktové formy jsou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 smtClean="0"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T   </a:t>
            </a:r>
            <a:r>
              <a:rPr lang="cs-CZ" sz="2800" dirty="0" err="1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T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</a:t>
            </a:r>
            <a:r>
              <a:rPr lang="cs-CZ" sz="2800" dirty="0" err="1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T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T</a:t>
            </a:r>
            <a:r>
              <a:rPr lang="cs-CZ" sz="24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7	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         S  </a:t>
            </a:r>
            <a:r>
              <a:rPr lang="cs-CZ" sz="2800" dirty="0" err="1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S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  T   </a:t>
            </a:r>
            <a:r>
              <a:rPr lang="cs-CZ" sz="2800" dirty="0" err="1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T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	            D  D</a:t>
            </a:r>
            <a:r>
              <a:rPr lang="cs-CZ" sz="24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7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T  </a:t>
            </a:r>
            <a:r>
              <a:rPr lang="cs-CZ" sz="2800" dirty="0" err="1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T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T   </a:t>
            </a:r>
            <a:r>
              <a:rPr lang="cs-CZ" sz="2800" dirty="0" err="1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T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</a:t>
            </a:r>
            <a:r>
              <a:rPr lang="cs-CZ" sz="2800" dirty="0" err="1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T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 T</a:t>
            </a:r>
            <a:r>
              <a:rPr lang="cs-CZ" sz="24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7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	            S  </a:t>
            </a:r>
            <a:r>
              <a:rPr lang="cs-CZ" sz="2800" dirty="0" err="1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S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  T  </a:t>
            </a:r>
            <a:r>
              <a:rPr lang="cs-CZ" sz="2800" dirty="0" err="1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T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	            D   S   T   </a:t>
            </a:r>
            <a:r>
              <a:rPr lang="cs-CZ" sz="2800" dirty="0" err="1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T</a:t>
            </a: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  <a:hlinkClick r:id="rId3" action="ppaction://hlinksldjump"/>
              </a:rPr>
              <a:t>ragtime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označení pro svébytný instrumentální styl (většinou klavírní), který vznikl na konci 19. století v USA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 představitelem byl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Scott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Joplin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Calibr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  vliv na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skladatele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Maurice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Ravela</a:t>
            </a:r>
            <a:r>
              <a:rPr lang="cs-CZ" sz="2400" dirty="0">
                <a:latin typeface="Calibri" pitchFamily="34" charset="0"/>
                <a:ea typeface="Times New Roman" pitchFamily="18" charset="0"/>
                <a:cs typeface="Calibri" pitchFamily="34" charset="0"/>
              </a:rPr>
              <a:t>,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Igora 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Stravinského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…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lačítko akce: Návrat 3">
            <a:hlinkClick r:id="rId4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POSLECH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Autofit/>
          </a:bodyPr>
          <a:lstStyle/>
          <a:p>
            <a:pPr>
              <a:buClr>
                <a:schemeClr val="tx1">
                  <a:lumMod val="75000"/>
                  <a:lumOff val="25000"/>
                </a:schemeClr>
              </a:buClr>
              <a:buNone/>
            </a:pP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Linz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2000,  ukázky z I. světové olympiády sborů  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FREEDOM IS COMING	PS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Collibet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Liberec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  <a:hlinkClick r:id="rId3"/>
              </a:rPr>
              <a:t> </a:t>
            </a:r>
            <a:r>
              <a:rPr lang="en-US" sz="2000" dirty="0" smtClean="0">
                <a:latin typeface="Calibri" pitchFamily="34" charset="0"/>
                <a:cs typeface="Calibri" pitchFamily="34" charset="0"/>
                <a:hlinkClick r:id="rId3"/>
              </a:rPr>
              <a:t>OH  HAPPY  DAY  (Sister Act 2) – YouTube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	DPS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Carmina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Rychnov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NOBODY	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Mahalia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Jackson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  <a:hlinkClick r:id="rId4"/>
              </a:rPr>
              <a:t>Spirituál kvintet - STARÝ PŘÍBĚH (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  <a:hlinkClick r:id="rId4"/>
              </a:rPr>
              <a:t>Jesus</a:t>
            </a:r>
            <a:r>
              <a:rPr lang="cs-CZ" sz="2000" dirty="0" smtClean="0">
                <a:latin typeface="Calibri" pitchFamily="34" charset="0"/>
                <a:cs typeface="Calibri" pitchFamily="34" charset="0"/>
                <a:hlinkClick r:id="rId4"/>
              </a:rPr>
              <a:t> King) –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  <a:hlinkClick r:id="rId4"/>
              </a:rPr>
              <a:t>YouTube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BŮH BLUES		Vladimír Merta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AŽ SRDCE USEDÁ	Jan Spálený / Vlasta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Redl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                                            	 Amatérské </a:t>
            </a:r>
            <a:r>
              <a:rPr lang="cs-CZ" sz="1800" dirty="0">
                <a:latin typeface="Calibri" pitchFamily="34" charset="0"/>
                <a:cs typeface="Calibri" pitchFamily="34" charset="0"/>
              </a:rPr>
              <a:t>sdružení profesionálních 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muzikantů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MAPLE LEAF RAG	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Scott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Joplin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  Edward a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Janet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Kaizrovi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THE  ENTERTAINER</a:t>
            </a:r>
            <a:r>
              <a:rPr lang="en-US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 Podraz                                      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5"/>
              </a:rPr>
              <a:t>Podraz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5"/>
              </a:rPr>
              <a:t> - slovensky dabing –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5"/>
              </a:rPr>
              <a:t>YouTube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ü"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kumimoji="0" lang="cs-CZ" sz="200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ZUZANA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kumimoji="0" lang="cs-CZ" sz="2000" i="0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Stephen</a:t>
            </a:r>
            <a:r>
              <a:rPr kumimoji="0" lang="cs-CZ" sz="200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cs-CZ" sz="2000" i="0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Collins</a:t>
            </a:r>
            <a:r>
              <a:rPr kumimoji="0" lang="cs-CZ" sz="200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cs-CZ" sz="2000" i="0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Foster</a:t>
            </a:r>
            <a:r>
              <a:rPr kumimoji="0" lang="cs-CZ" sz="200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,  </a:t>
            </a:r>
            <a:r>
              <a:rPr kumimoji="0" lang="cs-CZ" sz="180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americký písničkář </a:t>
            </a:r>
            <a:r>
              <a:rPr kumimoji="0" lang="cs-CZ" sz="1800" i="0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   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6"/>
              </a:rPr>
              <a:t>Rangers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6"/>
              </a:rPr>
              <a:t> - ZUZANA -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6"/>
              </a:rPr>
              <a:t>YouTube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lačítko akce: Návrat 3">
            <a:hlinkClick r:id="rId7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Informace 6">
            <a:hlinkClick r:id="rId8" action="ppaction://hlinksldjump" highlightClick="1"/>
          </p:cNvPr>
          <p:cNvSpPr/>
          <p:nvPr/>
        </p:nvSpPr>
        <p:spPr>
          <a:xfrm>
            <a:off x="8676456" y="4149080"/>
            <a:ext cx="178320" cy="21602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POČÁTKY JAZZU</a:t>
            </a:r>
            <a:br>
              <a:rPr lang="cs-CZ" sz="2800" dirty="0" smtClean="0"/>
            </a:br>
            <a:r>
              <a:rPr lang="cs-CZ" sz="2800" dirty="0" smtClean="0"/>
              <a:t>přelom století až konec 1. světové války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268760"/>
            <a:ext cx="8147248" cy="532859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JASS x  JAZZ 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=  zrychli to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od roku 1913 ve spojení s hudbou, která tvrdě zasahovala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všechno, co vydávalo zvuk a také všechny, kdo jí naslouchali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k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olébkou jazzu je  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New Orleans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a zábavná čtvrť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Storville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New 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Orleans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jazz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nástroje</a:t>
            </a:r>
          </a:p>
          <a:p>
            <a:pPr>
              <a:buNone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klarinet, trombón, kornet </a:t>
            </a:r>
          </a:p>
          <a:p>
            <a:pPr>
              <a:buNone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rytmická skupina:</a:t>
            </a:r>
          </a:p>
          <a:p>
            <a:pPr>
              <a:buNone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klavír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kontrabas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bicí nástroje</a:t>
            </a:r>
          </a:p>
          <a:p>
            <a:pPr>
              <a:buNone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banjo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nebo kytara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" name="Picture 2" descr="C:\3VERA\skola\prezentace\nastroje\Cornet-Bb-large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149080"/>
            <a:ext cx="4267140" cy="2160240"/>
          </a:xfrm>
          <a:prstGeom prst="round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  <p:sp>
        <p:nvSpPr>
          <p:cNvPr id="6" name="TextovéPole 5"/>
          <p:cNvSpPr txBox="1"/>
          <p:nvPr/>
        </p:nvSpPr>
        <p:spPr>
          <a:xfrm>
            <a:off x="8316416" y="5949280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</a:t>
            </a:r>
            <a:endParaRPr lang="cs-CZ" sz="1200" dirty="0"/>
          </a:p>
        </p:txBody>
      </p:sp>
      <p:sp>
        <p:nvSpPr>
          <p:cNvPr id="7" name="Tlačítko akce: Návrat 6">
            <a:hlinkClick r:id="rId4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JAZZOVÍ UMĚLCI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712968" cy="587727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Buddy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Bolden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trumpetista     				</a:t>
            </a:r>
            <a:endParaRPr lang="cs-CZ" sz="2400" i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Jelly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Roll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Morton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klavírista, spojil ragtime, blues a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mistrel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   </a:t>
            </a:r>
            <a:r>
              <a:rPr lang="cs-CZ" sz="1200" i="1" dirty="0" smtClean="0">
                <a:latin typeface="Calibri" pitchFamily="34" charset="0"/>
                <a:cs typeface="Calibri" pitchFamily="34" charset="0"/>
              </a:rPr>
              <a:t> 	</a:t>
            </a:r>
            <a:endParaRPr lang="cs-CZ" sz="2400" i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Sidney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Bechet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soprán saxofonista , hrál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hot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music (energie a žár)</a:t>
            </a:r>
            <a:endParaRPr lang="cs-CZ" sz="2400" i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Freddie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Keppard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    trumpetista, odmítl natočit první jazzovou nahrávku</a:t>
            </a:r>
            <a:endParaRPr lang="cs-CZ" sz="1200" i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 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Joe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 King Oliver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trumpetista</a:t>
            </a:r>
          </a:p>
          <a:p>
            <a:pPr>
              <a:lnSpc>
                <a:spcPct val="150000"/>
              </a:lnSpc>
              <a:buNone/>
            </a:pPr>
            <a:endParaRPr lang="cs-CZ" sz="20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  <a:hlinkClick r:id="rId2" action="ppaction://hlinksldjump"/>
              </a:rPr>
              <a:t>Louis Armstrong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     trumpetista</a:t>
            </a:r>
            <a:r>
              <a:rPr lang="cs-CZ" sz="1200" i="1" dirty="0" smtClean="0">
                <a:latin typeface="Calibri" pitchFamily="34" charset="0"/>
                <a:cs typeface="Calibri" pitchFamily="34" charset="0"/>
              </a:rPr>
              <a:t>             		</a:t>
            </a:r>
            <a:endParaRPr lang="cs-CZ" sz="2400" i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Duke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Ellington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        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klavírista, skladatel 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1200" i="1" dirty="0" smtClean="0">
                <a:latin typeface="Calibri" pitchFamily="34" charset="0"/>
                <a:cs typeface="Calibri" pitchFamily="34" charset="0"/>
              </a:rPr>
              <a:t>									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						</a:t>
            </a:r>
          </a:p>
          <a:p>
            <a:pPr>
              <a:lnSpc>
                <a:spcPct val="150000"/>
              </a:lnSpc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							</a:t>
            </a:r>
            <a:endParaRPr lang="cs-CZ" sz="1200" i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" name="Picture 2" descr="C:\3VERA\skola\prezentace\nastroje\Joe_King_Oliver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501008"/>
            <a:ext cx="2448272" cy="3187601"/>
          </a:xfrm>
          <a:prstGeom prst="round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  <p:cxnSp>
        <p:nvCxnSpPr>
          <p:cNvPr id="15" name="Přímá spojovací šipka 14"/>
          <p:cNvCxnSpPr/>
          <p:nvPr/>
        </p:nvCxnSpPr>
        <p:spPr>
          <a:xfrm>
            <a:off x="4211960" y="386104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236296" y="6237312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sp>
        <p:nvSpPr>
          <p:cNvPr id="12" name="Tlačítko akce: Návrat 11">
            <a:hlinkClick r:id="rId4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ORIGINAL DIXIELEND JAZZ BAND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71338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Nick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LaRocca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trumpetista a kapelník  				     </a:t>
            </a:r>
            <a:endParaRPr lang="cs-CZ" sz="2400" i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1917 natočil první jazzovou  nahrávku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skladby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Dixieland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Jass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Band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One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-Step, 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Livery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Stable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Blues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nástroje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kornet, klarinet, trombon, klavír, bicí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rodalo se 25 000 kusů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lačítko akce: Návrat 5">
            <a:hlinkClick r:id="rId2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LOUIS ARMSTRONG, SATCHMO 1901–1971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511256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New Orleans  –  vliv King Olivera  				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1922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    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Chicago    –  druhý kornetista  v King Oliver´s Jazz Bandu</a:t>
            </a:r>
          </a:p>
          <a:p>
            <a:pPr marL="594360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1924   New York – 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Fletcher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Henderson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			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1929–1947          –  vlastní  velké orchestry   		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1965                     – navštívil Prahu 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film: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Hello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Dolly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youtube.com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/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watch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?v=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kmfeKUNDDYs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WHAT A WONDERFUL WORDL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  <a:hlinkClick r:id="rId4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4"/>
              </a:rPr>
              <a:t>youtube.com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4"/>
              </a:rPr>
              <a:t>/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4"/>
              </a:rPr>
              <a:t>watch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4"/>
              </a:rPr>
              <a:t>?v=E2VCwBzGdPM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  <a:hlinkClick r:id="rId5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5"/>
              </a:rPr>
              <a:t>youtube.com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5"/>
              </a:rPr>
              <a:t>/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5"/>
              </a:rPr>
              <a:t>watch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5"/>
              </a:rPr>
              <a:t>?v=m5TwT69i1lU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" name="Zástupný symbol pro obsah 9" descr="770px-Louis_Armstrong_restored[1].jpg"/>
          <p:cNvPicPr>
            <a:picLocks noGrp="1" noChangeAspect="1"/>
          </p:cNvPicPr>
          <p:nvPr>
            <p:ph sz="half" idx="4294967295"/>
          </p:nvPr>
        </p:nvPicPr>
        <p:blipFill>
          <a:blip r:embed="rId6" cstate="print"/>
          <a:stretch>
            <a:fillRect/>
          </a:stretch>
        </p:blipFill>
        <p:spPr>
          <a:xfrm>
            <a:off x="4644008" y="3573016"/>
            <a:ext cx="3973512" cy="3095625"/>
          </a:xfrm>
          <a:prstGeom prst="round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  <p:sp>
        <p:nvSpPr>
          <p:cNvPr id="12" name="Pěticípá hvězda 11"/>
          <p:cNvSpPr/>
          <p:nvPr/>
        </p:nvSpPr>
        <p:spPr>
          <a:xfrm>
            <a:off x="467544" y="1484784"/>
            <a:ext cx="144016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Návrat 20">
            <a:hlinkClick r:id="rId7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00392" y="6309320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LOUIS ARMSTRONG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61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dal jazzu uměleckou podobu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naznačil další cestu jazzu – nadšení pro rytmus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vytvořil rytmický slovník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hrál blues – dar Ameriky přinesla světu</a:t>
            </a:r>
          </a:p>
          <a:p>
            <a:pPr marL="651510" indent="-514350"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vytvořil americký způsob vokálu – sket, volnou inspiraci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zpíval, improvizoval jako by hrál na nástroj, napodoboval saxofon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ocenění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hvězda na Hollywoodském chodníku slávy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Melancholy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Blues (skladba pro trubku)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vzorek pozemské hudby nesený pro mimozemské civilizace na Zlaté desce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Voyageru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3"/>
              </a:rPr>
              <a:t>http://www.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3"/>
              </a:rPr>
              <a:t>youtube.com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3"/>
              </a:rPr>
              <a:t>/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3"/>
              </a:rPr>
              <a:t>watch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3"/>
              </a:rPr>
              <a:t>?v=xiN4UJ_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3"/>
              </a:rPr>
              <a:t>uINo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lačítko akce: Návrat 4">
            <a:hlinkClick r:id="rId4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JAZZOVÝ VĚK 20. LÉTA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1917 	vstoupily USA do války → nové centrum jazzu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CHICAGO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1918    hybnou silou hudebního vývoje populární hudby je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zájem o taneční hudbu (charleston, step, shimmy,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jive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…)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1920's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The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 Charleston –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YouTube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		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3"/>
              </a:rPr>
              <a:t>1920's Fox Trot -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3"/>
              </a:rPr>
              <a:t>YouTube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uvolněnost mravů po 1. světové válce</a:t>
            </a:r>
          </a:p>
          <a:p>
            <a:pPr lvl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rozvoj gramofonového průmyslu:</a:t>
            </a:r>
          </a:p>
          <a:p>
            <a:pPr lvl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1901 vynalezen gramofon, 1920 začíná vysílat rozhlas </a:t>
            </a:r>
          </a:p>
          <a:p>
            <a:pPr lvl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1927 první zvukový film JAZZOVÝ ZPĚVÁK 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 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lačítko akce: Návrat 3">
            <a:hlinkClick r:id="rId4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CHICAGSKÝ STIL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 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step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krokový tanec rychlého tempa, při němž tanečníci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vyklepávají rytmus střevíci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tanečníci – Fred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Astaire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a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Ginger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Rogersová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en-US" sz="1200" dirty="0" smtClean="0">
                <a:latin typeface="Calibri" pitchFamily="34" charset="0"/>
                <a:cs typeface="Calibri" pitchFamily="34" charset="0"/>
                <a:hlinkClick r:id="rId2"/>
              </a:rPr>
              <a:t>Swing Time - Rogers and Astaire - YouTube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chicagský styl 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zdůraznění podílu sólistů a aranžmá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nástroje:   trubka, klarinet, trombon + saxofony 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jazz band – označení pro bicí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endParaRPr lang="cs-CZ" sz="2400" dirty="0"/>
          </a:p>
        </p:txBody>
      </p:sp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3VERA salony\internet\obrazky\20.st\Paul_Whiteman_in_Rhapsody_in_Blue_trailer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996952"/>
            <a:ext cx="3872291" cy="3141160"/>
          </a:xfrm>
          <a:prstGeom prst="roundRect">
            <a:avLst/>
          </a:prstGeom>
          <a:noFill/>
          <a:ln>
            <a:solidFill>
              <a:schemeClr val="bg1">
                <a:lumMod val="65000"/>
                <a:lumOff val="35000"/>
              </a:schemeClr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SYMFONICKÝ JAZZ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568952" cy="568863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 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symfonický jazz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označoval hudbu velkých orchestrů + smyčce, dechové dřevěné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usiloval o spojení hudby evropské a "černošské"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Paula 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Whiteman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, král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jazu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1924  provedl premiérově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RHAPSODY IN BLUE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 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Georga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Gershwina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  <a:hlinkClick r:id="rId3"/>
            </a:endParaRPr>
          </a:p>
          <a:p>
            <a:pPr>
              <a:buNone/>
            </a:pPr>
            <a:r>
              <a:rPr lang="en-US" sz="1200" dirty="0" smtClean="0">
                <a:latin typeface="Calibri" pitchFamily="34" charset="0"/>
                <a:cs typeface="Calibri" pitchFamily="34" charset="0"/>
                <a:hlinkClick r:id="rId3"/>
              </a:rPr>
              <a:t>Rhapsody In Blue - King of Jazz (1930) - Paul Whiteman - George Gershwin – YouTube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lačítko akce: Návrat 3">
            <a:hlinkClick r:id="rId4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460432" y="5949280"/>
            <a:ext cx="1896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JAZZOVÝ VĚK 20. LÉTA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11256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boogie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woogie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stylově osobité klavírní blues, v éře swingu i v orchestrální podobě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v levé ruce kráčející bas, pravá ruka hraje melodii, kde se objevují synkopy a triolové rytmy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 první polovině 50. let – jedním ze zdrojů  R&amp;R</a:t>
            </a:r>
          </a:p>
          <a:p>
            <a:pPr>
              <a:lnSpc>
                <a:spcPct val="150000"/>
              </a:lnSpc>
              <a:buNone/>
            </a:pP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Meade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 Lux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Lewis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 -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Boogie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Woogie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 -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YouTube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1200" dirty="0" smtClean="0">
                <a:latin typeface="Calibri" pitchFamily="34" charset="0"/>
                <a:cs typeface="Calibri" pitchFamily="34" charset="0"/>
                <a:hlinkClick r:id="rId3"/>
              </a:rPr>
              <a:t>Andrews Sisters' "Boogie </a:t>
            </a:r>
            <a:r>
              <a:rPr lang="en-US" sz="1200" dirty="0" err="1" smtClean="0">
                <a:latin typeface="Calibri" pitchFamily="34" charset="0"/>
                <a:cs typeface="Calibri" pitchFamily="34" charset="0"/>
                <a:hlinkClick r:id="rId3"/>
              </a:rPr>
              <a:t>Woogie</a:t>
            </a:r>
            <a:r>
              <a:rPr lang="en-US" sz="1200" dirty="0" smtClean="0">
                <a:latin typeface="Calibri" pitchFamily="34" charset="0"/>
                <a:cs typeface="Calibri" pitchFamily="34" charset="0"/>
                <a:hlinkClick r:id="rId3"/>
              </a:rPr>
              <a:t> Bugle Boy Of Company B" - YouTube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+mj-lt"/>
              <a:buAutoNum type="arabicPeriod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+mj-lt"/>
              <a:buAutoNum type="arabicPeriod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+mj-lt"/>
              <a:buAutoNum type="arabicPeriod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lačítko akce: Návrat 3">
            <a:hlinkClick r:id="rId4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POSLECH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7091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I GOT RHYTHM – Američan v Paříži</a:t>
            </a:r>
          </a:p>
          <a:p>
            <a:pPr>
              <a:lnSpc>
                <a:spcPct val="150000"/>
              </a:lnSpc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US" sz="1200" dirty="0" smtClean="0">
                <a:latin typeface="Calibri" pitchFamily="34" charset="0"/>
                <a:cs typeface="Calibri" pitchFamily="34" charset="0"/>
                <a:hlinkClick r:id="rId2"/>
              </a:rPr>
              <a:t>Gershwin : I Got Rhythm (1930) - YouTube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lnSpc>
                <a:spcPct val="150000"/>
              </a:lnSpc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  <a:hlinkClick r:id="rId3"/>
              </a:rPr>
              <a:t> </a:t>
            </a:r>
            <a:r>
              <a:rPr lang="en-US" sz="1200" dirty="0" smtClean="0">
                <a:latin typeface="Calibri" pitchFamily="34" charset="0"/>
                <a:cs typeface="Calibri" pitchFamily="34" charset="0"/>
                <a:hlinkClick r:id="rId3"/>
              </a:rPr>
              <a:t>Charlie Parker - I've Got Rhythm (Best jazz ever) - YouTube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Paul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Whiteman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: CHODIDLA       </a:t>
            </a:r>
            <a:r>
              <a:rPr lang="en-US" sz="1200" dirty="0" err="1" smtClean="0">
                <a:latin typeface="Calibri" pitchFamily="34" charset="0"/>
                <a:cs typeface="Calibri" pitchFamily="34" charset="0"/>
                <a:hlinkClick r:id="rId4"/>
              </a:rPr>
              <a:t>Rhythym</a:t>
            </a:r>
            <a:r>
              <a:rPr lang="en-US" sz="1200" dirty="0" smtClean="0">
                <a:latin typeface="Calibri" pitchFamily="34" charset="0"/>
                <a:cs typeface="Calibri" pitchFamily="34" charset="0"/>
                <a:hlinkClick r:id="rId4"/>
              </a:rPr>
              <a:t> Boys &amp; Paul Whiteman`s Band: Happy feet - YouTube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Orchestr Jaroslava Ježka: CHODIDLA    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4" name="Tlačítko akce: Návrat 3">
            <a:hlinkClick r:id="rId5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SWING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363272" cy="511260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znamená zahrát pravý tón v pravou chvíli</a:t>
            </a:r>
            <a:endParaRPr lang="cs-CZ" sz="1200" b="1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má tep srdce</a:t>
            </a:r>
          </a:p>
          <a:p>
            <a:pPr>
              <a:lnSpc>
                <a:spcPct val="150000"/>
              </a:lnSpc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1933      oživení ekonomiky a zábavního průmyslu –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            swing se stává masovou záležitostí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Hudba k tanci byla provozována velkými orchestry big bandy.  </a:t>
            </a: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BIG BAND </a:t>
            </a:r>
            <a:r>
              <a:rPr lang="cs-CZ" sz="2400" dirty="0" smtClean="0">
                <a:latin typeface="Calibri" pitchFamily="34" charset="0"/>
              </a:rPr>
              <a:t>= americký vynález místo symfonického orchestru</a:t>
            </a:r>
          </a:p>
          <a:p>
            <a:pPr>
              <a:lnSpc>
                <a:spcPct val="150000"/>
              </a:lnSpc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 </a:t>
            </a:r>
          </a:p>
        </p:txBody>
      </p:sp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BIG BAND   1935–1946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 descr="800px-Jazz_ensemble_-_seating_diagram.svg[1]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052736"/>
            <a:ext cx="7423440" cy="3424062"/>
          </a:xfrm>
          <a:ln>
            <a:solidFill>
              <a:schemeClr val="tx1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467544" y="5013176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  <a:br>
              <a:rPr lang="cs-CZ" sz="2400" dirty="0" smtClean="0">
                <a:latin typeface="Calibri" pitchFamily="34" charset="0"/>
                <a:cs typeface="Calibri" pitchFamily="34" charset="0"/>
              </a:rPr>
            </a:b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28384" y="4149080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5</a:t>
            </a:r>
            <a:endParaRPr lang="cs-CZ" sz="1200" dirty="0"/>
          </a:p>
        </p:txBody>
      </p:sp>
      <p:sp>
        <p:nvSpPr>
          <p:cNvPr id="13" name="Tlačítko akce: Návrat 12">
            <a:hlinkClick r:id="rId3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91680" y="4437112"/>
            <a:ext cx="604867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dřeva: 5 saxofonů, klarinety, flétna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žestě: 4 trubky, 4 trombony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rytmická: bicí, piano, kontrabas, (</a:t>
            </a:r>
            <a:r>
              <a:rPr lang="cs-CZ" sz="2400" dirty="0" err="1" smtClean="0">
                <a:latin typeface="Calibri" pitchFamily="34" charset="0"/>
              </a:rPr>
              <a:t>banjo</a:t>
            </a:r>
            <a:r>
              <a:rPr lang="cs-CZ" sz="2400" dirty="0" smtClean="0">
                <a:latin typeface="Calibri" pitchFamily="34" charset="0"/>
              </a:rPr>
              <a:t>, kytara)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zpěvák a dirigent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KRÁL SWINGU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587727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Ella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Fitzgeraldová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jazzová zpěvačka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                           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                                       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</a:rPr>
              <a:t>                                                       </a:t>
            </a:r>
          </a:p>
          <a:p>
            <a:pPr>
              <a:buNone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                                                  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                                                   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                                                        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                                                          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Benny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Goodman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</a:t>
            </a:r>
            <a:r>
              <a:rPr lang="cs-CZ" sz="2400" dirty="0" smtClean="0">
                <a:latin typeface="Calibri" pitchFamily="34" charset="0"/>
              </a:rPr>
              <a:t>      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</a:rPr>
              <a:t>                                                                     klarinetista a kapelník </a:t>
            </a:r>
            <a:r>
              <a:rPr lang="cs-CZ" dirty="0" smtClean="0">
                <a:latin typeface="Calibri" pitchFamily="34" charset="0"/>
              </a:rPr>
              <a:t> 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</a:rPr>
              <a:t>						</a:t>
            </a:r>
            <a:endParaRPr lang="cs-CZ" sz="1200" dirty="0" smtClean="0">
              <a:latin typeface="Calibri" pitchFamily="34" charset="0"/>
            </a:endParaRPr>
          </a:p>
          <a:p>
            <a:endParaRPr lang="cs-CZ" dirty="0"/>
          </a:p>
        </p:txBody>
      </p:sp>
      <p:pic>
        <p:nvPicPr>
          <p:cNvPr id="5" name="Picture 2" descr="C:\3VERA salony\internet\obrazky\20.st\BennyGoodmanStageDoorCanteen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628800"/>
            <a:ext cx="4536504" cy="3402378"/>
          </a:xfrm>
          <a:prstGeom prst="roundRect">
            <a:avLst/>
          </a:prstGeom>
          <a:noFill/>
          <a:ln>
            <a:solidFill>
              <a:schemeClr val="bg1">
                <a:lumMod val="65000"/>
                <a:lumOff val="35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7956376" y="4509120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7</a:t>
            </a:r>
            <a:endParaRPr lang="cs-CZ" sz="1200" dirty="0"/>
          </a:p>
        </p:txBody>
      </p:sp>
      <p:pic>
        <p:nvPicPr>
          <p:cNvPr id="7" name="Picture 3" descr="C:\3VERA salony\internet\obrazky\20.st\380px-YoungElla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420888"/>
            <a:ext cx="2555910" cy="4032448"/>
          </a:xfrm>
          <a:prstGeom prst="roundRect">
            <a:avLst/>
          </a:prstGeom>
          <a:noFill/>
          <a:ln>
            <a:solidFill>
              <a:schemeClr val="bg1">
                <a:lumMod val="50000"/>
                <a:lumOff val="50000"/>
              </a:schemeClr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2699792" y="6093296"/>
            <a:ext cx="2616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6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9" name="Tlačítko akce: Návrat 8">
            <a:hlinkClick r:id="rId4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SWING,  New York,  Kansas City 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28592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v čele </a:t>
            </a:r>
            <a:r>
              <a:rPr lang="cs-CZ" sz="2400" dirty="0" err="1" smtClean="0">
                <a:latin typeface="Calibri" pitchFamily="34" charset="0"/>
              </a:rPr>
              <a:t>big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bandů</a:t>
            </a:r>
            <a:r>
              <a:rPr lang="cs-CZ" sz="2400" dirty="0" smtClean="0">
                <a:latin typeface="Calibri" pitchFamily="34" charset="0"/>
              </a:rPr>
              <a:t> stáli:</a:t>
            </a:r>
          </a:p>
          <a:p>
            <a:pPr algn="ctr">
              <a:lnSpc>
                <a:spcPct val="150000"/>
              </a:lnSpc>
              <a:buNone/>
            </a:pPr>
            <a:endParaRPr lang="cs-CZ" sz="1200" dirty="0" smtClean="0">
              <a:latin typeface="Calibri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Duke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Ellington</a:t>
            </a:r>
          </a:p>
          <a:p>
            <a:pPr algn="ctr">
              <a:lnSpc>
                <a:spcPct val="150000"/>
              </a:lnSpc>
              <a:buNone/>
            </a:pP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Fletcher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Henderson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cs-CZ" sz="2400" dirty="0" err="1" smtClean="0">
                <a:latin typeface="Calibri" pitchFamily="34" charset="0"/>
              </a:rPr>
              <a:t>Chick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Webb</a:t>
            </a:r>
            <a:endParaRPr lang="cs-CZ" sz="2400" dirty="0" smtClean="0">
              <a:latin typeface="Calibri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			    </a:t>
            </a:r>
            <a:r>
              <a:rPr lang="cs-CZ" sz="2400" dirty="0" err="1" smtClean="0">
                <a:latin typeface="Calibri" pitchFamily="34" charset="0"/>
              </a:rPr>
              <a:t>Glenn</a:t>
            </a:r>
            <a:r>
              <a:rPr lang="cs-CZ" sz="2400" dirty="0" smtClean="0">
                <a:latin typeface="Calibri" pitchFamily="34" charset="0"/>
              </a:rPr>
              <a:t> Miller  		</a:t>
            </a:r>
          </a:p>
          <a:p>
            <a:pPr algn="ctr">
              <a:lnSpc>
                <a:spcPct val="150000"/>
              </a:lnSpc>
              <a:buNone/>
            </a:pP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Count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Basie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                                    Jimi </a:t>
            </a:r>
            <a:r>
              <a:rPr lang="cs-CZ" sz="2400" dirty="0" err="1" smtClean="0">
                <a:latin typeface="Calibri" pitchFamily="34" charset="0"/>
              </a:rPr>
              <a:t>Lunceford</a:t>
            </a:r>
            <a:r>
              <a:rPr lang="cs-CZ" sz="2400" dirty="0" smtClean="0">
                <a:latin typeface="Calibri" pitchFamily="34" charset="0"/>
              </a:rPr>
              <a:t> 					</a:t>
            </a:r>
            <a:endParaRPr lang="cs-CZ" sz="1200" dirty="0" smtClean="0">
              <a:latin typeface="Calibri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cs-CZ" sz="1200" dirty="0" smtClean="0">
                <a:latin typeface="Calibri" pitchFamily="34" charset="0"/>
              </a:rPr>
              <a:t> 							</a:t>
            </a:r>
            <a:endParaRPr lang="cs-CZ" sz="1200" i="1" dirty="0" smtClean="0">
              <a:latin typeface="Calibri" pitchFamily="34" charset="0"/>
            </a:endParaRPr>
          </a:p>
          <a:p>
            <a:pPr algn="ctr"/>
            <a:endParaRPr lang="cs-CZ" sz="2400" dirty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ČECHY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2863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obliba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trampské písně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kabaretů 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písně Karla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Hašlera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tanečních orchestrů – Orchestr R. A. Dvorského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revue Osvobozeného divadla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1928   první česká kniha o jazzu, autor E. F. Burian</a:t>
            </a: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 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 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KAREL HAŠLER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rgbClr val="FF0000"/>
              </a:buCl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TA NAŠE PÍSNIČKA ČESKÁ                            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         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ČESKÁ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 PÍSNIČKA –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YouTube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Clr>
                <a:srgbClr val="FF0000"/>
              </a:buCl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 starých zámeckých schodech</a:t>
            </a:r>
          </a:p>
          <a:p>
            <a:pPr>
              <a:lnSpc>
                <a:spcPct val="150000"/>
              </a:lnSpc>
              <a:buClr>
                <a:srgbClr val="FF0000"/>
              </a:buCl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Pětatřicátníci</a:t>
            </a:r>
          </a:p>
          <a:p>
            <a:pPr>
              <a:lnSpc>
                <a:spcPct val="150000"/>
              </a:lnSpc>
              <a:buNone/>
            </a:pPr>
            <a:endParaRPr lang="cs-CZ" sz="2000" dirty="0" smtClean="0">
              <a:latin typeface="Calibri" pitchFamily="34" charset="0"/>
              <a:cs typeface="Calibri" pitchFamily="34" charset="0"/>
              <a:hlinkClick r:id="rId2"/>
            </a:endParaRPr>
          </a:p>
          <a:p>
            <a:pPr>
              <a:lnSpc>
                <a:spcPct val="150000"/>
              </a:lnSpc>
              <a:buNone/>
            </a:pPr>
            <a:r>
              <a:rPr lang="pt-BR" sz="2400" dirty="0" smtClean="0">
                <a:latin typeface="Calibri" pitchFamily="34" charset="0"/>
                <a:cs typeface="Calibri" pitchFamily="34" charset="0"/>
                <a:hlinkClick r:id="rId3"/>
              </a:rPr>
              <a:t>Karel Hašler - 125 (Patrola a hosté) – YouTube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</a:t>
            </a:r>
          </a:p>
          <a:p>
            <a:pPr>
              <a:lnSpc>
                <a:spcPct val="150000"/>
              </a:lnSpc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00. 02.16       </a:t>
            </a:r>
          </a:p>
          <a:p>
            <a:pPr>
              <a:lnSpc>
                <a:spcPct val="150000"/>
              </a:lnSpc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 02.15.00 Zdeněk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</a:rPr>
              <a:t>Mahler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   </a:t>
            </a:r>
          </a:p>
          <a:p>
            <a:pPr>
              <a:lnSpc>
                <a:spcPct val="150000"/>
              </a:lnSpc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 02.47.00  Ta naše písnička česká 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ORCHESTR R. A. DVORSKÉHO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 JEN SE S PÍSNIČKOU SMÁT –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YouTube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  <a:hlinkClick r:id="rId4"/>
              </a:rPr>
              <a:t>HM, HM -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4"/>
              </a:rPr>
              <a:t>YouTube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  <a:hlinkClick r:id="rId5"/>
              </a:rPr>
              <a:t> DĚKUJI, BYLO TO KRÁSNÉ –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5"/>
              </a:rPr>
              <a:t>YouTube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pt-BR" sz="2400" dirty="0" smtClean="0">
                <a:latin typeface="Calibri" pitchFamily="34" charset="0"/>
                <a:cs typeface="Calibri" pitchFamily="34" charset="0"/>
                <a:hlinkClick r:id="rId6"/>
              </a:rPr>
              <a:t>SÁM JÁ CHODÍVÁM RÁD - YouTube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lačítko akce: Návrat 3">
            <a:hlinkClick r:id="rId7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Osvobozené divadlo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845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Jaroslav Ježek + Jan Werich + Jiří Voskovec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Orchestr osvobozeného divadla 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Clr>
                <a:srgbClr val="FF0000"/>
              </a:buCl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BUGATTI STEP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200" smtClean="0">
                <a:latin typeface="Calibri" pitchFamily="34" charset="0"/>
                <a:cs typeface="Calibri" pitchFamily="34" charset="0"/>
                <a:hlinkClick r:id="rId2"/>
              </a:rPr>
              <a:t>V+W 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-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Bugatti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2"/>
              </a:rPr>
              <a:t> step –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2"/>
              </a:rPr>
              <a:t>YouTube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Clr>
                <a:srgbClr val="FF0000"/>
              </a:buCl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TŘI STŘÁŽNÍCI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200" dirty="0" smtClean="0">
                <a:latin typeface="Calibri" pitchFamily="34" charset="0"/>
                <a:cs typeface="Calibri" pitchFamily="34" charset="0"/>
                <a:hlinkClick r:id="rId3"/>
              </a:rPr>
              <a:t>Ježek, Voskovec, Werich - Tři strážníci – </a:t>
            </a:r>
            <a:r>
              <a:rPr lang="cs-CZ" sz="1200" dirty="0" err="1" smtClean="0">
                <a:latin typeface="Calibri" pitchFamily="34" charset="0"/>
                <a:cs typeface="Calibri" pitchFamily="34" charset="0"/>
                <a:hlinkClick r:id="rId3"/>
              </a:rPr>
              <a:t>YouTube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Clr>
                <a:srgbClr val="FF0000"/>
              </a:buCl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BABIČKA MARY		</a:t>
            </a:r>
            <a:r>
              <a:rPr lang="en-US" sz="1200" dirty="0" err="1" smtClean="0">
                <a:latin typeface="Calibri" pitchFamily="34" charset="0"/>
                <a:cs typeface="Calibri" pitchFamily="34" charset="0"/>
                <a:hlinkClick r:id="rId4"/>
              </a:rPr>
              <a:t>Ježek</a:t>
            </a:r>
            <a:r>
              <a:rPr lang="en-US" sz="1200" dirty="0" smtClean="0">
                <a:latin typeface="Calibri" pitchFamily="34" charset="0"/>
                <a:cs typeface="Calibri" pitchFamily="34" charset="0"/>
                <a:hlinkClick r:id="rId4"/>
              </a:rPr>
              <a:t>, </a:t>
            </a:r>
            <a:r>
              <a:rPr lang="en-US" sz="1200" dirty="0" err="1" smtClean="0">
                <a:latin typeface="Calibri" pitchFamily="34" charset="0"/>
                <a:cs typeface="Calibri" pitchFamily="34" charset="0"/>
                <a:hlinkClick r:id="rId4"/>
              </a:rPr>
              <a:t>Voskovec</a:t>
            </a:r>
            <a:r>
              <a:rPr lang="en-US" sz="1200" dirty="0" smtClean="0">
                <a:latin typeface="Calibri" pitchFamily="34" charset="0"/>
                <a:cs typeface="Calibri" pitchFamily="34" charset="0"/>
                <a:hlinkClick r:id="rId4"/>
              </a:rPr>
              <a:t>, </a:t>
            </a:r>
            <a:r>
              <a:rPr lang="en-US" sz="1200" dirty="0" err="1" smtClean="0">
                <a:latin typeface="Calibri" pitchFamily="34" charset="0"/>
                <a:cs typeface="Calibri" pitchFamily="34" charset="0"/>
                <a:hlinkClick r:id="rId4"/>
              </a:rPr>
              <a:t>Werich</a:t>
            </a:r>
            <a:r>
              <a:rPr lang="en-US" sz="1200" dirty="0" smtClean="0">
                <a:latin typeface="Calibri" pitchFamily="34" charset="0"/>
                <a:cs typeface="Calibri" pitchFamily="34" charset="0"/>
                <a:hlinkClick r:id="rId4"/>
              </a:rPr>
              <a:t> - </a:t>
            </a:r>
            <a:r>
              <a:rPr lang="en-US" sz="1200" dirty="0" err="1" smtClean="0">
                <a:latin typeface="Calibri" pitchFamily="34" charset="0"/>
                <a:cs typeface="Calibri" pitchFamily="34" charset="0"/>
                <a:hlinkClick r:id="rId4"/>
              </a:rPr>
              <a:t>Babička</a:t>
            </a:r>
            <a:r>
              <a:rPr lang="en-US" sz="1200" dirty="0" smtClean="0">
                <a:latin typeface="Calibri" pitchFamily="34" charset="0"/>
                <a:cs typeface="Calibri" pitchFamily="34" charset="0"/>
                <a:hlinkClick r:id="rId4"/>
              </a:rPr>
              <a:t> Mary - YouTube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Clr>
                <a:srgbClr val="FF0000"/>
              </a:buClr>
              <a:buNone/>
            </a:pPr>
            <a:r>
              <a:rPr lang="cs-CZ" sz="2400" dirty="0" smtClean="0">
                <a:latin typeface="Calibri" pitchFamily="34" charset="0"/>
              </a:rPr>
              <a:t>Chodidla, Nebe na zemi, Tmavomodrý svět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</a:rPr>
              <a:t>Orchestr Ferdinanda Havlíka</a:t>
            </a:r>
          </a:p>
          <a:p>
            <a:pPr>
              <a:lnSpc>
                <a:spcPct val="150000"/>
              </a:lnSpc>
              <a:buNone/>
            </a:pPr>
            <a:r>
              <a:rPr lang="cs-CZ" sz="1200" dirty="0" smtClean="0"/>
              <a:t> </a:t>
            </a:r>
          </a:p>
          <a:p>
            <a:pPr>
              <a:lnSpc>
                <a:spcPct val="150000"/>
              </a:lnSpc>
              <a:buNone/>
            </a:pPr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lačítko akce: Návrat 3">
            <a:hlinkClick r:id="rId5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Vyber ze 3 možností správnou odpověď.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101686142"/>
              </p:ext>
            </p:extLst>
          </p:nvPr>
        </p:nvGraphicFramePr>
        <p:xfrm>
          <a:off x="179512" y="0"/>
          <a:ext cx="8964488" cy="66413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2195736" y="116632"/>
            <a:ext cx="6624736" cy="86409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1979712" y="3068960"/>
            <a:ext cx="6696744" cy="86409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571070" y="5805264"/>
            <a:ext cx="2304256" cy="64807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7504" y="0"/>
          <a:ext cx="9036496" cy="6308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ámeček 4"/>
          <p:cNvSpPr/>
          <p:nvPr/>
        </p:nvSpPr>
        <p:spPr>
          <a:xfrm>
            <a:off x="2339752" y="5661248"/>
            <a:ext cx="5904656" cy="57606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6228184" y="2132856"/>
            <a:ext cx="2520280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3491880" y="908720"/>
            <a:ext cx="2376264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4283968" y="3284984"/>
            <a:ext cx="1728192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116632"/>
          <a:ext cx="9144000" cy="6552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6228184" y="620688"/>
            <a:ext cx="2664296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1331640" y="3573016"/>
            <a:ext cx="756084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580112" y="6093296"/>
            <a:ext cx="2880320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lačítko akce: Návrat 6">
            <a:hlinkClick r:id="rId8" action="ppaction://hlinksldjump" highlightClick="1"/>
          </p:cNvPr>
          <p:cNvSpPr/>
          <p:nvPr/>
        </p:nvSpPr>
        <p:spPr>
          <a:xfrm>
            <a:off x="8892480" y="6453336"/>
            <a:ext cx="251520" cy="404664"/>
          </a:xfrm>
          <a:prstGeom prst="actionButtonRetur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470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Citace obrázku: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NEVILLEY. </a:t>
            </a:r>
            <a:r>
              <a:rPr lang="cs-CZ" sz="1200" i="1" dirty="0" err="1" smtClean="0">
                <a:latin typeface="Calibri" pitchFamily="34" charset="0"/>
                <a:cs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 [online]. [cit. 15.10.2012]. Dostupný na WWW: &lt;http://cs.wikipedia.org/wiki/Soubor:Cornet-Bb-large.jpg&gt;.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NEZNÁMÝ. </a:t>
            </a:r>
            <a:r>
              <a:rPr lang="cs-CZ" sz="1200" i="1" dirty="0" err="1" smtClean="0">
                <a:latin typeface="Calibri" pitchFamily="34" charset="0"/>
                <a:cs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 [online]. [cit. 15.10.2012]. Dostupný na WWW: &lt;http://cs.wikipedia.org/wiki/Soubor:Joe_King_Oliver.jpg&gt;.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WORLD-TELEGRAM STAFF PHOTOGRAPHER. </a:t>
            </a:r>
            <a:r>
              <a:rPr lang="cs-CZ" sz="1200" i="1" dirty="0" err="1" smtClean="0">
                <a:latin typeface="Calibri" pitchFamily="34" charset="0"/>
                <a:cs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 [online]. [cit. 15.10.2012]. Dostupný na WWW: &lt;http://cs.wikipedia.org/wiki/Soubor:Louis_Armstrong_restored.jpg&gt;.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TRAILER SCREENSHOT. </a:t>
            </a:r>
            <a:r>
              <a:rPr lang="cs-CZ" sz="1200" i="1" dirty="0" err="1" smtClean="0">
                <a:latin typeface="Calibri" pitchFamily="34" charset="0"/>
              </a:rPr>
              <a:t>en.wikipedia.org</a:t>
            </a:r>
            <a:r>
              <a:rPr lang="cs-CZ" sz="1200" dirty="0" smtClean="0">
                <a:latin typeface="Calibri" pitchFamily="34" charset="0"/>
              </a:rPr>
              <a:t> [online]. [cit. 6.11.2012]. Dostupný na WWW: http://en.wikipedia.org/wiki/File:Paul_Whiteman_in_Rhapsody_in_Blue_trailer.jpg</a:t>
            </a:r>
          </a:p>
          <a:p>
            <a:pPr>
              <a:buFont typeface="+mj-lt"/>
              <a:buAutoNum type="arabicPeriod"/>
            </a:pPr>
            <a:r>
              <a:rPr lang="nl-NL" sz="1200" dirty="0" smtClean="0">
                <a:latin typeface="Calibri" pitchFamily="34" charset="0"/>
              </a:rPr>
              <a:t>WILSON. </a:t>
            </a:r>
            <a:r>
              <a:rPr lang="nl-NL" sz="1200" i="1" dirty="0" smtClean="0">
                <a:latin typeface="Calibri" pitchFamily="34" charset="0"/>
              </a:rPr>
              <a:t>en.wikipedia.org</a:t>
            </a:r>
            <a:r>
              <a:rPr lang="nl-NL" sz="1200" dirty="0" smtClean="0">
                <a:latin typeface="Calibri" pitchFamily="34" charset="0"/>
              </a:rPr>
              <a:t> [online]. [cit. 6.11.2012]. Dostupný na WWW: http://en.wikipedia.org/w/index.php?title=File:Jazz_ensemble_-_seating_diagram.svg&amp;page=1</a:t>
            </a:r>
            <a:endParaRPr lang="cs-CZ" sz="1200" dirty="0" smtClean="0">
              <a:latin typeface="Calibri" pitchFamily="34" charset="0"/>
            </a:endParaRP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VECHTEN.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20.11.2012]. Dostupný na WWW: http://cs.wikipedia.org/wiki/Soubor:YoungElla.jpg </a:t>
            </a:r>
          </a:p>
          <a:p>
            <a:pPr>
              <a:buFont typeface="+mj-lt"/>
              <a:buAutoNum type="arabicPeriod"/>
            </a:pPr>
            <a:r>
              <a:rPr lang="nl-NL" sz="1200" dirty="0" smtClean="0">
                <a:latin typeface="Calibri" pitchFamily="34" charset="0"/>
              </a:rPr>
              <a:t>FILM SCREENSHOT. </a:t>
            </a:r>
            <a:r>
              <a:rPr lang="nl-NL" sz="1200" i="1" dirty="0" smtClean="0">
                <a:latin typeface="Calibri" pitchFamily="34" charset="0"/>
              </a:rPr>
              <a:t>Wikipedia.cz</a:t>
            </a:r>
            <a:r>
              <a:rPr lang="nl-NL" sz="1200" dirty="0" smtClean="0">
                <a:latin typeface="Calibri" pitchFamily="34" charset="0"/>
              </a:rPr>
              <a:t> [online]. [cit. 20.11.2012]. Dostupný na WWW: http://cs.wikipedia.org/wiki/Soubor:BennyGoodmanStageDoorCanteen.jpg </a:t>
            </a: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Font typeface="+mj-lt"/>
              <a:buAutoNum type="arabicPeriod"/>
            </a:pP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15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FF0000"/>
      </a:hlink>
      <a:folHlink>
        <a:srgbClr val="FF000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1257</TotalTime>
  <Words>896</Words>
  <Application>Microsoft Office PowerPoint</Application>
  <PresentationFormat>Předvádění na obrazovce (4:3)</PresentationFormat>
  <Paragraphs>366</Paragraphs>
  <Slides>30</Slides>
  <Notes>10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Vrchol</vt:lpstr>
      <vt:lpstr>Snímek 1</vt:lpstr>
      <vt:lpstr>Snímek 2</vt:lpstr>
      <vt:lpstr>NONART</vt:lpstr>
      <vt:lpstr>JAZZ</vt:lpstr>
      <vt:lpstr>PŘÍPRAVNÉ   OBDOBÍ, konec 19. století  </vt:lpstr>
      <vt:lpstr>BLUES</vt:lpstr>
      <vt:lpstr>POSLECH</vt:lpstr>
      <vt:lpstr> POČÁTKY JAZZU přelom století až konec 1. světové války </vt:lpstr>
      <vt:lpstr>JAZZOVÍ UMĚLCI</vt:lpstr>
      <vt:lpstr>ORIGINAL DIXIELEND JAZZ BAND</vt:lpstr>
      <vt:lpstr>LOUIS ARMSTRONG, SATCHMO 1901–1971</vt:lpstr>
      <vt:lpstr>LOUIS ARMSTRONG</vt:lpstr>
      <vt:lpstr>JAZZOVÝ VĚK 20. LÉTA</vt:lpstr>
      <vt:lpstr>CHICAGSKÝ STIL</vt:lpstr>
      <vt:lpstr>SYMFONICKÝ JAZZ</vt:lpstr>
      <vt:lpstr>JAZZOVÝ VĚK 20. LÉTA</vt:lpstr>
      <vt:lpstr>POSLECH</vt:lpstr>
      <vt:lpstr>SWING</vt:lpstr>
      <vt:lpstr>BIG BAND   1935–1946</vt:lpstr>
      <vt:lpstr>KRÁL SWINGU</vt:lpstr>
      <vt:lpstr>SWING,  New York,  Kansas City  </vt:lpstr>
      <vt:lpstr>ČECHY</vt:lpstr>
      <vt:lpstr>KAREL HAŠLER</vt:lpstr>
      <vt:lpstr>ORCHESTR R. A. DVORSKÉHO</vt:lpstr>
      <vt:lpstr>Osvobozené divadlo</vt:lpstr>
      <vt:lpstr>TEST</vt:lpstr>
      <vt:lpstr>Snímek 27</vt:lpstr>
      <vt:lpstr>Snímek 28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NONART</dc:title>
  <dc:creator>Jobeš</dc:creator>
  <cp:lastModifiedBy>Jobeš</cp:lastModifiedBy>
  <cp:revision>209</cp:revision>
  <dcterms:created xsi:type="dcterms:W3CDTF">2012-09-11T18:33:11Z</dcterms:created>
  <dcterms:modified xsi:type="dcterms:W3CDTF">2013-02-10T16:42:40Z</dcterms:modified>
</cp:coreProperties>
</file>