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5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1566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AB1993F1-CDC3-49A4-AC96-22E174EF92EC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1DFEE91-0438-4CA7-BEEE-118CB60B7886}" type="parTrans" cxnId="{1D7D40D7-D8EA-4209-B0C0-BB5C5B8E9666}">
      <dgm:prSet/>
      <dgm:spPr/>
      <dgm:t>
        <a:bodyPr/>
        <a:lstStyle/>
        <a:p>
          <a:endParaRPr lang="cs-CZ"/>
        </a:p>
      </dgm:t>
    </dgm:pt>
    <dgm:pt modelId="{58B74077-E5B7-4745-8DAC-D9F02639A804}" type="sibTrans" cxnId="{1D7D40D7-D8EA-4209-B0C0-BB5C5B8E9666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</a:t>
          </a:r>
          <a:r>
            <a:rPr lang="cs-CZ" sz="16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1200" smtClean="0">
              <a:latin typeface="Times New Roman" pitchFamily="18" charset="0"/>
              <a:cs typeface="Times New Roman" pitchFamily="18" charset="0"/>
            </a:rPr>
            <a:t>VY_12_INOVACE_01_VÝUK.M.č.6_PODMÍNKY </a:t>
          </a:r>
          <a:r>
            <a:rPr lang="cs-CZ" sz="1200" dirty="0" smtClean="0">
              <a:latin typeface="Times New Roman" pitchFamily="18" charset="0"/>
              <a:cs typeface="Times New Roman" pitchFamily="18" charset="0"/>
            </a:rPr>
            <a:t>ŽIVOTA NA ZEMI - VODA</a:t>
          </a:r>
          <a:endParaRPr lang="cs-CZ" sz="12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A518313A-823A-41F9-9153-52E9501122D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6			DATUM: 27. 10. </a:t>
          </a:r>
          <a:r>
            <a:rPr lang="cs-CZ" sz="1600" smtClean="0">
              <a:latin typeface="Times New Roman" pitchFamily="18" charset="0"/>
              <a:cs typeface="Times New Roman" pitchFamily="18" charset="0"/>
            </a:rPr>
            <a:t>2011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768D302-4B43-4A50-A1D8-A51A4D331694}" type="parTrans" cxnId="{190F4D58-EF89-4215-A17E-336C77D2990A}">
      <dgm:prSet/>
      <dgm:spPr/>
      <dgm:t>
        <a:bodyPr/>
        <a:lstStyle/>
        <a:p>
          <a:endParaRPr lang="cs-CZ"/>
        </a:p>
      </dgm:t>
    </dgm:pt>
    <dgm:pt modelId="{79BD8B43-74A8-4808-B857-FBF069928231}" type="sibTrans" cxnId="{190F4D58-EF89-4215-A17E-336C77D2990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77039EE0-9AB5-4E1B-BF53-71CC56F045E2}" type="pres">
      <dgm:prSet presAssocID="{AB1993F1-CDC3-49A4-AC96-22E174EF92EC}" presName="vertSpace3" presStyleLbl="node1" presStyleIdx="1" presStyleCnt="7"/>
      <dgm:spPr/>
    </dgm:pt>
    <dgm:pt modelId="{A8533547-8283-44EE-A832-B566C7D0938C}" type="pres">
      <dgm:prSet presAssocID="{AB1993F1-CDC3-49A4-AC96-22E174EF92EC}" presName="circle3" presStyleLbl="node1" presStyleIdx="2" presStyleCnt="7"/>
      <dgm:spPr/>
    </dgm:pt>
    <dgm:pt modelId="{AAB170D7-8F61-4E74-BD04-CF45FD77308D}" type="pres">
      <dgm:prSet presAssocID="{AB1993F1-CDC3-49A4-AC96-22E174EF92EC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/>
      <dgm:spPr/>
      <dgm:t>
        <a:bodyPr/>
        <a:lstStyle/>
        <a:p>
          <a:endParaRPr lang="cs-CZ"/>
        </a:p>
      </dgm:t>
    </dgm:pt>
    <dgm:pt modelId="{AB734012-789B-43B9-911D-742CCC144D58}" type="pres">
      <dgm:prSet presAssocID="{A518313A-823A-41F9-9153-52E9501122D5}" presName="vertSpace6" presStyleLbl="node1" presStyleIdx="4" presStyleCnt="7"/>
      <dgm:spPr/>
    </dgm:pt>
    <dgm:pt modelId="{6EA9C993-81EE-475B-9834-17ADCF9A6CDF}" type="pres">
      <dgm:prSet presAssocID="{A518313A-823A-41F9-9153-52E9501122D5}" presName="circle6" presStyleLbl="node1" presStyleIdx="5" presStyleCnt="7"/>
      <dgm:spPr/>
    </dgm:pt>
    <dgm:pt modelId="{A3A54483-A99C-4DCB-B543-B642F4CF8D39}" type="pres">
      <dgm:prSet presAssocID="{A518313A-823A-41F9-9153-52E9501122D5}" presName="rect6" presStyleLbl="alignAcc1" presStyleIdx="5" presStyleCnt="7" custScaleX="100000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87FA9F-386C-4B86-8AFB-AEE117472AEB}" type="pres">
      <dgm:prSet presAssocID="{AB1993F1-CDC3-49A4-AC96-22E174EF92EC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828AE2-C0E4-4CBC-ACAD-BE900A540528}" type="pres">
      <dgm:prSet presAssocID="{A518313A-823A-41F9-9153-52E9501122D5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97A6B6-2195-4CEC-AAA5-F62EF91E0CC0}" type="presOf" srcId="{72B33D66-C59B-4357-86FB-5666B5717235}" destId="{7C4AD32E-8671-4890-82C2-2165103BFA9B}" srcOrd="1" destOrd="0" presId="urn:microsoft.com/office/officeart/2005/8/layout/target3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FF09DD79-63B5-4A28-879F-956A77B3F261}" type="presOf" srcId="{76DC6A11-8AC8-4DB7-A29E-42D5B50B4D1D}" destId="{E1FA41E1-991D-4A2A-A03A-12188821055B}" srcOrd="0" destOrd="0" presId="urn:microsoft.com/office/officeart/2005/8/layout/target3"/>
    <dgm:cxn modelId="{B80897E3-AC10-4F58-8469-90E07E122BE5}" type="presOf" srcId="{A518313A-823A-41F9-9153-52E9501122D5}" destId="{A3A54483-A99C-4DCB-B543-B642F4CF8D39}" srcOrd="0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29850D63-4FEB-4489-B764-881CA9DE5281}" type="presOf" srcId="{AB1993F1-CDC3-49A4-AC96-22E174EF92EC}" destId="{8687FA9F-386C-4B86-8AFB-AEE117472AEB}" srcOrd="1" destOrd="0" presId="urn:microsoft.com/office/officeart/2005/8/layout/target3"/>
    <dgm:cxn modelId="{56FADA27-B462-4886-9097-6E85005C6F8B}" type="presOf" srcId="{D1B46980-6531-4606-95E6-44980827E919}" destId="{5F715220-1FEB-4446-97CB-8A49E5631ABD}" srcOrd="1" destOrd="0" presId="urn:microsoft.com/office/officeart/2005/8/layout/target3"/>
    <dgm:cxn modelId="{E9A963D7-47D4-4E0F-B0B9-53AA931010A4}" type="presOf" srcId="{D1B46980-6531-4606-95E6-44980827E919}" destId="{1718285D-8093-4B3A-A8E4-BCF6739531B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6C6A2CE6-6063-4041-9FF6-60882E47FF1F}" type="presOf" srcId="{757F3AB3-0718-4624-B441-E567A8F0AB56}" destId="{333A1088-737F-45CB-B68E-254E46348037}" srcOrd="0" destOrd="0" presId="urn:microsoft.com/office/officeart/2005/8/layout/target3"/>
    <dgm:cxn modelId="{93382F33-9147-4DEE-9AC1-93476B4C53CD}" type="presOf" srcId="{E2436206-2898-4DB5-8D8A-B9F47B4645B4}" destId="{8BE57540-5DE5-4578-9B32-7A7668305C63}" srcOrd="0" destOrd="0" presId="urn:microsoft.com/office/officeart/2005/8/layout/target3"/>
    <dgm:cxn modelId="{92E45AEB-7ACB-4B0D-B154-ED5954BDF2F6}" type="presOf" srcId="{D1D4F407-5343-4D3F-B5B9-D407B03CAEB4}" destId="{D005CE8C-CC26-4C3E-AC11-E15060ECD759}" srcOrd="0" destOrd="0" presId="urn:microsoft.com/office/officeart/2005/8/layout/target3"/>
    <dgm:cxn modelId="{1D7D40D7-D8EA-4209-B0C0-BB5C5B8E9666}" srcId="{757F3AB3-0718-4624-B441-E567A8F0AB56}" destId="{AB1993F1-CDC3-49A4-AC96-22E174EF92EC}" srcOrd="2" destOrd="0" parTransId="{51DFEE91-0438-4CA7-BEEE-118CB60B7886}" sibTransId="{58B74077-E5B7-4745-8DAC-D9F02639A804}"/>
    <dgm:cxn modelId="{7D73D41D-AB2C-49E1-8F21-D94CED1CD38B}" type="presOf" srcId="{76DC6A11-8AC8-4DB7-A29E-42D5B50B4D1D}" destId="{0FFD6A90-B6CB-4D96-B983-822E62E3179E}" srcOrd="1" destOrd="0" presId="urn:microsoft.com/office/officeart/2005/8/layout/target3"/>
    <dgm:cxn modelId="{FAF1EABD-C4EF-4F09-948A-F453314588ED}" type="presOf" srcId="{AB1993F1-CDC3-49A4-AC96-22E174EF92EC}" destId="{AAB170D7-8F61-4E74-BD04-CF45FD77308D}" srcOrd="0" destOrd="0" presId="urn:microsoft.com/office/officeart/2005/8/layout/target3"/>
    <dgm:cxn modelId="{9B85297B-484E-4D0D-8262-82F4990C847D}" type="presOf" srcId="{D1D4F407-5343-4D3F-B5B9-D407B03CAEB4}" destId="{AED2198E-93D5-4001-81B4-73124B309672}" srcOrd="1" destOrd="0" presId="urn:microsoft.com/office/officeart/2005/8/layout/target3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943C539A-4BB6-44C0-9E79-FF76E9378EB2}" type="presOf" srcId="{72B33D66-C59B-4357-86FB-5666B5717235}" destId="{5F6B3ADF-CAFD-426F-A916-28B789A40C77}" srcOrd="0" destOrd="0" presId="urn:microsoft.com/office/officeart/2005/8/layout/target3"/>
    <dgm:cxn modelId="{C063548C-E313-4F12-A0B8-8B3CACEB5623}" type="presOf" srcId="{E2436206-2898-4DB5-8D8A-B9F47B4645B4}" destId="{19990610-05FE-41EC-8404-0184EEE06084}" srcOrd="1" destOrd="0" presId="urn:microsoft.com/office/officeart/2005/8/layout/target3"/>
    <dgm:cxn modelId="{A1CACE4C-7753-4AFF-A8EE-EEFCC0FBF16F}" type="presOf" srcId="{A518313A-823A-41F9-9153-52E9501122D5}" destId="{66828AE2-C0E4-4CBC-ACAD-BE900A540528}" srcOrd="1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190F4D58-EF89-4215-A17E-336C77D2990A}" srcId="{757F3AB3-0718-4624-B441-E567A8F0AB56}" destId="{A518313A-823A-41F9-9153-52E9501122D5}" srcOrd="5" destOrd="0" parTransId="{D768D302-4B43-4A50-A1D8-A51A4D331694}" sibTransId="{79BD8B43-74A8-4808-B857-FBF069928231}"/>
    <dgm:cxn modelId="{C53BD7F2-8E4C-4FB4-92BA-633545926FEA}" type="presParOf" srcId="{333A1088-737F-45CB-B68E-254E46348037}" destId="{F5ABB229-8D3B-4694-996A-96F23CF14429}" srcOrd="0" destOrd="0" presId="urn:microsoft.com/office/officeart/2005/8/layout/target3"/>
    <dgm:cxn modelId="{963A0921-7770-4DBA-84D2-DE8857571E32}" type="presParOf" srcId="{333A1088-737F-45CB-B68E-254E46348037}" destId="{F41139FD-01EE-4571-8B17-4FB00FC51163}" srcOrd="1" destOrd="0" presId="urn:microsoft.com/office/officeart/2005/8/layout/target3"/>
    <dgm:cxn modelId="{3313D2B2-6EBF-4F91-86AB-E60FEE211E34}" type="presParOf" srcId="{333A1088-737F-45CB-B68E-254E46348037}" destId="{D005CE8C-CC26-4C3E-AC11-E15060ECD759}" srcOrd="2" destOrd="0" presId="urn:microsoft.com/office/officeart/2005/8/layout/target3"/>
    <dgm:cxn modelId="{22E6AE71-5B52-4C8A-8665-D0B5844FBBF4}" type="presParOf" srcId="{333A1088-737F-45CB-B68E-254E46348037}" destId="{8C3A2C53-BD20-40ED-8DB5-24B1422B186E}" srcOrd="3" destOrd="0" presId="urn:microsoft.com/office/officeart/2005/8/layout/target3"/>
    <dgm:cxn modelId="{9E46B444-B9FE-4FAC-9635-270F2E95A5FD}" type="presParOf" srcId="{333A1088-737F-45CB-B68E-254E46348037}" destId="{E46E6E87-3218-4932-9C0B-76682E2EA19F}" srcOrd="4" destOrd="0" presId="urn:microsoft.com/office/officeart/2005/8/layout/target3"/>
    <dgm:cxn modelId="{0EC26F53-3761-47E2-BB62-26DD1A969F88}" type="presParOf" srcId="{333A1088-737F-45CB-B68E-254E46348037}" destId="{5F6B3ADF-CAFD-426F-A916-28B789A40C77}" srcOrd="5" destOrd="0" presId="urn:microsoft.com/office/officeart/2005/8/layout/target3"/>
    <dgm:cxn modelId="{79EB1678-84D5-4097-8522-83A3CDCE0389}" type="presParOf" srcId="{333A1088-737F-45CB-B68E-254E46348037}" destId="{77039EE0-9AB5-4E1B-BF53-71CC56F045E2}" srcOrd="6" destOrd="0" presId="urn:microsoft.com/office/officeart/2005/8/layout/target3"/>
    <dgm:cxn modelId="{D30601B4-D5CB-4718-AE10-CC4A7A1206A7}" type="presParOf" srcId="{333A1088-737F-45CB-B68E-254E46348037}" destId="{A8533547-8283-44EE-A832-B566C7D0938C}" srcOrd="7" destOrd="0" presId="urn:microsoft.com/office/officeart/2005/8/layout/target3"/>
    <dgm:cxn modelId="{F5B058F7-C6E8-4DD5-872E-9BA591D087CB}" type="presParOf" srcId="{333A1088-737F-45CB-B68E-254E46348037}" destId="{AAB170D7-8F61-4E74-BD04-CF45FD77308D}" srcOrd="8" destOrd="0" presId="urn:microsoft.com/office/officeart/2005/8/layout/target3"/>
    <dgm:cxn modelId="{0E2ECC84-62D9-46C8-99A4-219E56F0A61C}" type="presParOf" srcId="{333A1088-737F-45CB-B68E-254E46348037}" destId="{350C823F-B06A-4F1C-8FE4-9AEFA3FD3586}" srcOrd="9" destOrd="0" presId="urn:microsoft.com/office/officeart/2005/8/layout/target3"/>
    <dgm:cxn modelId="{554494E8-042E-425F-A48E-5C63744FD6C9}" type="presParOf" srcId="{333A1088-737F-45CB-B68E-254E46348037}" destId="{7597B9C5-F88C-458C-88DB-07AE1B1D3B12}" srcOrd="10" destOrd="0" presId="urn:microsoft.com/office/officeart/2005/8/layout/target3"/>
    <dgm:cxn modelId="{0E7BBB79-FA8E-4EA9-BC58-43BDA4AC036C}" type="presParOf" srcId="{333A1088-737F-45CB-B68E-254E46348037}" destId="{E1FA41E1-991D-4A2A-A03A-12188821055B}" srcOrd="11" destOrd="0" presId="urn:microsoft.com/office/officeart/2005/8/layout/target3"/>
    <dgm:cxn modelId="{8C5EEBB0-574B-43FE-9A9F-273B1AE28BA2}" type="presParOf" srcId="{333A1088-737F-45CB-B68E-254E46348037}" destId="{E9F66E8D-4F34-476B-B283-C833EAAC8CA6}" srcOrd="12" destOrd="0" presId="urn:microsoft.com/office/officeart/2005/8/layout/target3"/>
    <dgm:cxn modelId="{93B2013A-3FCD-4F57-B58D-3E2BB9F867F7}" type="presParOf" srcId="{333A1088-737F-45CB-B68E-254E46348037}" destId="{A66EACA9-A844-43AB-914C-A917ED03A791}" srcOrd="13" destOrd="0" presId="urn:microsoft.com/office/officeart/2005/8/layout/target3"/>
    <dgm:cxn modelId="{88F1FBEF-E29C-444A-AA23-4F52B42384BB}" type="presParOf" srcId="{333A1088-737F-45CB-B68E-254E46348037}" destId="{8BE57540-5DE5-4578-9B32-7A7668305C63}" srcOrd="14" destOrd="0" presId="urn:microsoft.com/office/officeart/2005/8/layout/target3"/>
    <dgm:cxn modelId="{6A824B86-FDE9-4F7B-AEBA-240DC6197364}" type="presParOf" srcId="{333A1088-737F-45CB-B68E-254E46348037}" destId="{AB734012-789B-43B9-911D-742CCC144D58}" srcOrd="15" destOrd="0" presId="urn:microsoft.com/office/officeart/2005/8/layout/target3"/>
    <dgm:cxn modelId="{9EA92671-5003-4594-8FA6-2CDA6FC6EEEC}" type="presParOf" srcId="{333A1088-737F-45CB-B68E-254E46348037}" destId="{6EA9C993-81EE-475B-9834-17ADCF9A6CDF}" srcOrd="16" destOrd="0" presId="urn:microsoft.com/office/officeart/2005/8/layout/target3"/>
    <dgm:cxn modelId="{253FFE18-5828-423D-9727-21DA55D857DA}" type="presParOf" srcId="{333A1088-737F-45CB-B68E-254E46348037}" destId="{A3A54483-A99C-4DCB-B543-B642F4CF8D39}" srcOrd="17" destOrd="0" presId="urn:microsoft.com/office/officeart/2005/8/layout/target3"/>
    <dgm:cxn modelId="{161C6F62-4EF9-498E-906C-8CD3CCE7047C}" type="presParOf" srcId="{333A1088-737F-45CB-B68E-254E46348037}" destId="{C1EAB19C-9A6E-453B-BCC2-6BDB314314DB}" srcOrd="18" destOrd="0" presId="urn:microsoft.com/office/officeart/2005/8/layout/target3"/>
    <dgm:cxn modelId="{B3A98010-B3A6-49AD-95B0-BBE966028F8B}" type="presParOf" srcId="{333A1088-737F-45CB-B68E-254E46348037}" destId="{37FC71D3-B945-4AB4-A8CB-650B1A9EE00B}" srcOrd="19" destOrd="0" presId="urn:microsoft.com/office/officeart/2005/8/layout/target3"/>
    <dgm:cxn modelId="{17E956A9-FC14-4612-9332-13967E3D12D0}" type="presParOf" srcId="{333A1088-737F-45CB-B68E-254E46348037}" destId="{1718285D-8093-4B3A-A8E4-BCF6739531B2}" srcOrd="20" destOrd="0" presId="urn:microsoft.com/office/officeart/2005/8/layout/target3"/>
    <dgm:cxn modelId="{67E6E1E2-EF8C-4595-A658-857A09DFCCB0}" type="presParOf" srcId="{333A1088-737F-45CB-B68E-254E46348037}" destId="{AED2198E-93D5-4001-81B4-73124B309672}" srcOrd="21" destOrd="0" presId="urn:microsoft.com/office/officeart/2005/8/layout/target3"/>
    <dgm:cxn modelId="{F044E616-8760-4D02-94F9-C5ADBA57C691}" type="presParOf" srcId="{333A1088-737F-45CB-B68E-254E46348037}" destId="{7C4AD32E-8671-4890-82C2-2165103BFA9B}" srcOrd="22" destOrd="0" presId="urn:microsoft.com/office/officeart/2005/8/layout/target3"/>
    <dgm:cxn modelId="{549D5BBF-858E-49A8-89E0-EED477925899}" type="presParOf" srcId="{333A1088-737F-45CB-B68E-254E46348037}" destId="{8687FA9F-386C-4B86-8AFB-AEE117472AEB}" srcOrd="23" destOrd="0" presId="urn:microsoft.com/office/officeart/2005/8/layout/target3"/>
    <dgm:cxn modelId="{DBE22F62-E7E1-4538-BD53-418336F0D32E}" type="presParOf" srcId="{333A1088-737F-45CB-B68E-254E46348037}" destId="{0FFD6A90-B6CB-4D96-B983-822E62E3179E}" srcOrd="24" destOrd="0" presId="urn:microsoft.com/office/officeart/2005/8/layout/target3"/>
    <dgm:cxn modelId="{2BB126A3-5A51-4044-8988-C218076FC8EE}" type="presParOf" srcId="{333A1088-737F-45CB-B68E-254E46348037}" destId="{19990610-05FE-41EC-8404-0184EEE06084}" srcOrd="25" destOrd="0" presId="urn:microsoft.com/office/officeart/2005/8/layout/target3"/>
    <dgm:cxn modelId="{11F52833-AC79-4063-8845-4BB1D0932125}" type="presParOf" srcId="{333A1088-737F-45CB-B68E-254E46348037}" destId="{66828AE2-C0E4-4CBC-ACAD-BE900A540528}" srcOrd="26" destOrd="0" presId="urn:microsoft.com/office/officeart/2005/8/layout/target3"/>
    <dgm:cxn modelId="{082EB58D-4968-42F1-9CE9-9C2FE107A66A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20280" cy="25202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41955" y="0"/>
          <a:ext cx="7452828" cy="25202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41955" y="0"/>
        <a:ext cx="7452828" cy="252027"/>
      </dsp:txXfrm>
    </dsp:sp>
    <dsp:sp modelId="{E46E6E87-3218-4932-9C0B-76682E2EA19F}">
      <dsp:nvSpPr>
        <dsp:cNvPr id="0" name=""/>
        <dsp:cNvSpPr/>
      </dsp:nvSpPr>
      <dsp:spPr>
        <a:xfrm>
          <a:off x="189020" y="252027"/>
          <a:ext cx="2142238" cy="21422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60140" y="252027"/>
          <a:ext cx="7452828" cy="21422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60140" y="252027"/>
        <a:ext cx="7452828" cy="252027"/>
      </dsp:txXfrm>
    </dsp:sp>
    <dsp:sp modelId="{A8533547-8283-44EE-A832-B566C7D0938C}">
      <dsp:nvSpPr>
        <dsp:cNvPr id="0" name=""/>
        <dsp:cNvSpPr/>
      </dsp:nvSpPr>
      <dsp:spPr>
        <a:xfrm>
          <a:off x="378041" y="504055"/>
          <a:ext cx="1764196" cy="176419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AB170D7-8F61-4E74-BD04-CF45FD77308D}">
      <dsp:nvSpPr>
        <dsp:cNvPr id="0" name=""/>
        <dsp:cNvSpPr/>
      </dsp:nvSpPr>
      <dsp:spPr>
        <a:xfrm>
          <a:off x="1260140" y="504055"/>
          <a:ext cx="7452828" cy="176419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60140" y="504055"/>
        <a:ext cx="7452828" cy="252027"/>
      </dsp:txXfrm>
    </dsp:sp>
    <dsp:sp modelId="{7597B9C5-F88C-458C-88DB-07AE1B1D3B12}">
      <dsp:nvSpPr>
        <dsp:cNvPr id="0" name=""/>
        <dsp:cNvSpPr/>
      </dsp:nvSpPr>
      <dsp:spPr>
        <a:xfrm>
          <a:off x="567062" y="756082"/>
          <a:ext cx="1386155" cy="1386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60140" y="756082"/>
          <a:ext cx="7452828" cy="138615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60140" y="756082"/>
        <a:ext cx="7452828" cy="252030"/>
      </dsp:txXfrm>
    </dsp:sp>
    <dsp:sp modelId="{A66EACA9-A844-43AB-914C-A917ED03A791}">
      <dsp:nvSpPr>
        <dsp:cNvPr id="0" name=""/>
        <dsp:cNvSpPr/>
      </dsp:nvSpPr>
      <dsp:spPr>
        <a:xfrm>
          <a:off x="756084" y="1008113"/>
          <a:ext cx="1008110" cy="10081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60140" y="1008113"/>
          <a:ext cx="7452828" cy="10081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</a:t>
          </a: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1200" kern="1200" smtClean="0">
              <a:latin typeface="Times New Roman" pitchFamily="18" charset="0"/>
              <a:cs typeface="Times New Roman" pitchFamily="18" charset="0"/>
            </a:rPr>
            <a:t>VY_12_INOVACE_01_VÝUK.M.č.6_PODMÍNKY </a:t>
          </a:r>
          <a:r>
            <a:rPr lang="cs-CZ" sz="1200" kern="1200" dirty="0" smtClean="0">
              <a:latin typeface="Times New Roman" pitchFamily="18" charset="0"/>
              <a:cs typeface="Times New Roman" pitchFamily="18" charset="0"/>
            </a:rPr>
            <a:t>ŽIVOTA NA ZEMI - VODA</a:t>
          </a:r>
          <a:endParaRPr lang="cs-CZ" sz="12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60140" y="1008113"/>
        <a:ext cx="7452828" cy="252027"/>
      </dsp:txXfrm>
    </dsp:sp>
    <dsp:sp modelId="{6EA9C993-81EE-475B-9834-17ADCF9A6CDF}">
      <dsp:nvSpPr>
        <dsp:cNvPr id="0" name=""/>
        <dsp:cNvSpPr/>
      </dsp:nvSpPr>
      <dsp:spPr>
        <a:xfrm>
          <a:off x="945105" y="1260140"/>
          <a:ext cx="630069" cy="63006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A54483-A99C-4DCB-B543-B642F4CF8D39}">
      <dsp:nvSpPr>
        <dsp:cNvPr id="0" name=""/>
        <dsp:cNvSpPr/>
      </dsp:nvSpPr>
      <dsp:spPr>
        <a:xfrm>
          <a:off x="1260140" y="1260140"/>
          <a:ext cx="7452828" cy="6300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6			DATUM: 27. 10. </a:t>
          </a: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2011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60140" y="1260140"/>
        <a:ext cx="7452828" cy="252027"/>
      </dsp:txXfrm>
    </dsp:sp>
    <dsp:sp modelId="{37FC71D3-B945-4AB4-A8CB-650B1A9EE00B}">
      <dsp:nvSpPr>
        <dsp:cNvPr id="0" name=""/>
        <dsp:cNvSpPr/>
      </dsp:nvSpPr>
      <dsp:spPr>
        <a:xfrm>
          <a:off x="1134126" y="1512168"/>
          <a:ext cx="252027" cy="2520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60140" y="1512168"/>
          <a:ext cx="7452828" cy="2520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60140" y="1512168"/>
        <a:ext cx="7452828" cy="2520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CD6C5807-CDDB-488A-81C1-178CCA79C025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hee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hee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//upload.wikimedia.org/wikipedia/commons/5/54/Water_cycle_blank.sv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P%C3%81RA&amp;ex=1" TargetMode="External"/><Relationship Id="rId3" Type="http://schemas.openxmlformats.org/officeDocument/2006/relationships/hyperlink" Target="http://office.microsoft.com/cs-cz/images/results.aspx?qu=LED&amp;ex=1" TargetMode="External"/><Relationship Id="rId7" Type="http://schemas.openxmlformats.org/officeDocument/2006/relationships/hyperlink" Target="http://office.microsoft.com/cs-cz/images/results.aspx?qu=voda&amp;ex=1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axinstall.aspx?Return=cs-cz/images/results.aspx?qu=sn%C3%ADh&amp;ex=1&amp;origin=FX010132103" TargetMode="External"/><Relationship Id="rId11" Type="http://schemas.openxmlformats.org/officeDocument/2006/relationships/hyperlink" Target="http://commons.wikimedia.org/w/index.php?title=File:Water_cycle_blank.svg&amp;page=1&amp;uselang=cs" TargetMode="External"/><Relationship Id="rId5" Type="http://schemas.openxmlformats.org/officeDocument/2006/relationships/hyperlink" Target="http://office.microsoft.com/cs-cz/images/results.aspx?qu=%C5%99eka&amp;ex=1" TargetMode="External"/><Relationship Id="rId10" Type="http://schemas.openxmlformats.org/officeDocument/2006/relationships/hyperlink" Target="http://office.microsoft.com/cs-cz/images/results.aspx?qu=P%C5%98EHRADA&amp;ex=1" TargetMode="External"/><Relationship Id="rId4" Type="http://schemas.openxmlformats.org/officeDocument/2006/relationships/hyperlink" Target="http://office.microsoft.com/cs-cz/images/results.aspx?qu=D%C3%89%C5%A0%C5%A4&amp;ex=1" TargetMode="External"/><Relationship Id="rId9" Type="http://schemas.openxmlformats.org/officeDocument/2006/relationships/hyperlink" Target="http://office.microsoft.com/cs-cz/images/results.aspx?qu=MO%C5%98E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84872145"/>
              </p:ext>
            </p:extLst>
          </p:nvPr>
        </p:nvGraphicFramePr>
        <p:xfrm>
          <a:off x="107504" y="1484784"/>
          <a:ext cx="8712968" cy="2520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2603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692275" y="4149725"/>
            <a:ext cx="2232025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prstClr val="black"/>
              </a:solidFill>
              <a:latin typeface="Calibri"/>
              <a:cs typeface="+mn-cs"/>
            </a:endParaRPr>
          </a:p>
        </p:txBody>
      </p:sp>
      <p:sp>
        <p:nvSpPr>
          <p:cNvPr id="14341" name="Obdélník 6"/>
          <p:cNvSpPr>
            <a:spLocks noChangeArrowheads="1"/>
          </p:cNvSpPr>
          <p:nvPr/>
        </p:nvSpPr>
        <p:spPr bwMode="auto">
          <a:xfrm>
            <a:off x="1544638" y="4530725"/>
            <a:ext cx="6985000" cy="1538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 hangingPunct="0">
              <a:buFont typeface="Cambria" pitchFamily="18" charset="0"/>
              <a:buChar char="-"/>
            </a:pPr>
            <a:r>
              <a:rPr lang="cs-CZ" sz="1600" dirty="0">
                <a:latin typeface="Cambria" pitchFamily="18" charset="0"/>
                <a:cs typeface="Times New Roman" pitchFamily="18" charset="0"/>
              </a:rPr>
              <a:t>Prezentace se může využít v hodinách prvouky ve 3. ročníku při výuce kapitoly </a:t>
            </a:r>
            <a:r>
              <a:rPr lang="cs-CZ" sz="1600" dirty="0" smtClean="0">
                <a:latin typeface="Cambria" pitchFamily="18" charset="0"/>
                <a:cs typeface="Times New Roman" pitchFamily="18" charset="0"/>
              </a:rPr>
              <a:t>Podmínky života na Zemi, Voda.</a:t>
            </a:r>
          </a:p>
          <a:p>
            <a:pPr marL="342900" indent="-342900" hangingPunct="0">
              <a:buFont typeface="Cambria" pitchFamily="18" charset="0"/>
              <a:buChar char="-"/>
            </a:pPr>
            <a:r>
              <a:rPr lang="cs-CZ" sz="1600" dirty="0" smtClean="0">
                <a:latin typeface="Cambria" pitchFamily="18" charset="0"/>
                <a:cs typeface="Times New Roman" pitchFamily="18" charset="0"/>
              </a:rPr>
              <a:t>Žáci se seznámí s podobami vody, jejími skupenstvími, rozdělením vody na slanou a sladkou a koloběhem vody v přírodě. Součástí je opakovací část  k porozumění textu.</a:t>
            </a:r>
          </a:p>
          <a:p>
            <a:pPr marL="342900" indent="-342900" hangingPunct="0">
              <a:buFont typeface="Cambria" pitchFamily="18" charset="0"/>
              <a:buChar char="-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815240"/>
      </p:ext>
    </p:extLst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1268760"/>
            <a:ext cx="7056784" cy="1512168"/>
          </a:xfrm>
        </p:spPr>
        <p:txBody>
          <a:bodyPr>
            <a:noAutofit/>
          </a:bodyPr>
          <a:lstStyle/>
          <a:p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PODMÍNKY ŽIVOTA             </a:t>
            </a:r>
            <a:br>
              <a:rPr lang="cs-CZ" sz="5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           NA ZEMI</a:t>
            </a:r>
            <a:endParaRPr lang="cs-CZ" sz="5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71800" y="3861048"/>
            <a:ext cx="5686400" cy="2016224"/>
          </a:xfrm>
        </p:spPr>
        <p:txBody>
          <a:bodyPr>
            <a:normAutofit/>
          </a:bodyPr>
          <a:lstStyle/>
          <a:p>
            <a:r>
              <a:rPr lang="cs-CZ" sz="12000" dirty="0" smtClean="0">
                <a:latin typeface="Times New Roman" pitchFamily="18" charset="0"/>
                <a:cs typeface="Times New Roman" pitchFamily="18" charset="0"/>
              </a:rPr>
              <a:t> VODA</a:t>
            </a:r>
            <a:endParaRPr lang="cs-CZ" sz="1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88640"/>
            <a:ext cx="8640960" cy="62853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VODA</a:t>
            </a:r>
            <a:endParaRPr lang="cs-CZ" sz="28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►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voda je základní podmínkou života na Zemi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►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voda je součástí neživé přírody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►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přírodě se voda vyskytuje v různých podobách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déšť, sníh, kroupy, led, jinovatka, rosa,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	vodní pára, tekoucí voda</a:t>
            </a:r>
          </a:p>
          <a:p>
            <a:pPr>
              <a:buNone/>
            </a:pPr>
            <a:endParaRPr lang="cs-CZ" sz="32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►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voda je také v </a:t>
            </a: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tělech rostlin a živočichů</a:t>
            </a:r>
          </a:p>
          <a:p>
            <a:pPr>
              <a:buNone/>
            </a:pPr>
            <a:endParaRPr lang="cs-CZ" sz="32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60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7" descr="C:\Users\Marta\Desktop\MH900438908[1].JPG"/>
          <p:cNvPicPr>
            <a:picLocks noChangeAspect="1" noChangeArrowheads="1"/>
          </p:cNvPicPr>
          <p:nvPr/>
        </p:nvPicPr>
        <p:blipFill>
          <a:blip r:embed="rId2" cstate="print"/>
          <a:srcRect t="19186" b="18508"/>
          <a:stretch>
            <a:fillRect/>
          </a:stretch>
        </p:blipFill>
        <p:spPr bwMode="auto">
          <a:xfrm>
            <a:off x="5940152" y="4005064"/>
            <a:ext cx="2311201" cy="1440000"/>
          </a:xfrm>
          <a:prstGeom prst="rect">
            <a:avLst/>
          </a:prstGeom>
          <a:noFill/>
        </p:spPr>
      </p:pic>
      <p:pic>
        <p:nvPicPr>
          <p:cNvPr id="1032" name="Picture 8" descr="C:\Users\Marta\Desktop\MH900316754[1].JPG"/>
          <p:cNvPicPr>
            <a:picLocks noChangeAspect="1" noChangeArrowheads="1"/>
          </p:cNvPicPr>
          <p:nvPr/>
        </p:nvPicPr>
        <p:blipFill>
          <a:blip r:embed="rId3" cstate="print"/>
          <a:srcRect t="19761" b="19760"/>
          <a:stretch>
            <a:fillRect/>
          </a:stretch>
        </p:blipFill>
        <p:spPr bwMode="auto">
          <a:xfrm>
            <a:off x="611560" y="4149080"/>
            <a:ext cx="2380984" cy="1440000"/>
          </a:xfrm>
          <a:prstGeom prst="rect">
            <a:avLst/>
          </a:prstGeom>
          <a:noFill/>
        </p:spPr>
      </p:pic>
      <p:pic>
        <p:nvPicPr>
          <p:cNvPr id="1034" name="Picture 10" descr="C:\Users\Marta\Desktop\MH900200381[1]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19872" y="3789040"/>
            <a:ext cx="1979860" cy="1979860"/>
          </a:xfrm>
          <a:prstGeom prst="rect">
            <a:avLst/>
          </a:prstGeom>
          <a:noFill/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4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88640"/>
            <a:ext cx="8280920" cy="62133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►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voda se vyskytuje ve skupenství:</a:t>
            </a:r>
          </a:p>
          <a:p>
            <a:pPr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pevném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sníh, led, kroupy, jinovatka</a:t>
            </a:r>
            <a:endParaRPr lang="cs-CZ" sz="32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  kapalném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voda kapalina, déšť, rosa</a:t>
            </a:r>
          </a:p>
          <a:p>
            <a:pPr>
              <a:buNone/>
            </a:pPr>
            <a:endParaRPr lang="cs-CZ" sz="32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  plynném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vodní pára</a:t>
            </a:r>
          </a:p>
          <a:p>
            <a:pPr>
              <a:buNone/>
            </a:pPr>
            <a:endParaRPr lang="cs-CZ" sz="32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►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voda mrzne při 0°C → </a:t>
            </a: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bod mrazu</a:t>
            </a:r>
          </a:p>
          <a:p>
            <a:pPr>
              <a:buNone/>
            </a:pPr>
            <a:endParaRPr lang="cs-CZ" sz="3200" b="1" dirty="0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►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voda vře při 100°C  → </a:t>
            </a: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bod varu</a:t>
            </a:r>
            <a:endParaRPr lang="cs-CZ" sz="3200" dirty="0"/>
          </a:p>
        </p:txBody>
      </p:sp>
      <p:pic>
        <p:nvPicPr>
          <p:cNvPr id="4" name="Picture 4" descr="C:\Users\Marta\Desktop\MH900336061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08304" y="836712"/>
            <a:ext cx="1296144" cy="1296144"/>
          </a:xfrm>
          <a:prstGeom prst="rect">
            <a:avLst/>
          </a:prstGeom>
          <a:noFill/>
        </p:spPr>
      </p:pic>
      <p:pic>
        <p:nvPicPr>
          <p:cNvPr id="5" name="Picture 5" descr="C:\Users\Marta\Desktop\MH900441753[1]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20272" y="2492896"/>
            <a:ext cx="1259780" cy="1259780"/>
          </a:xfrm>
          <a:prstGeom prst="rect">
            <a:avLst/>
          </a:prstGeom>
          <a:noFill/>
        </p:spPr>
      </p:pic>
      <p:pic>
        <p:nvPicPr>
          <p:cNvPr id="6" name="Picture 6" descr="C:\Users\Marta\Desktop\MH900196458[1].JPG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48064" y="2780928"/>
            <a:ext cx="1403796" cy="1403796"/>
          </a:xfrm>
          <a:prstGeom prst="rect">
            <a:avLst/>
          </a:prstGeom>
          <a:noFill/>
        </p:spPr>
      </p:pic>
      <p:pic>
        <p:nvPicPr>
          <p:cNvPr id="2050" name="Picture 2" descr="C:\Users\Marta\Desktop\MH900215837[1]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16216" y="4221088"/>
            <a:ext cx="1763835" cy="176383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3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424936" cy="6213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	                   </a:t>
            </a:r>
            <a: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voda</a:t>
            </a:r>
          </a:p>
          <a:p>
            <a:pPr>
              <a:buNone/>
            </a:pPr>
            <a:r>
              <a:rPr lang="cs-CZ" sz="60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48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sladká		  slaná</a:t>
            </a:r>
          </a:p>
          <a:p>
            <a:pPr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přehrady, rybníky	    moře</a:t>
            </a:r>
          </a:p>
          <a:p>
            <a:pPr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rybníky			    oceány</a:t>
            </a:r>
          </a:p>
          <a:p>
            <a:pPr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potoky, řeky</a:t>
            </a:r>
          </a:p>
          <a:p>
            <a:pPr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ledovce</a:t>
            </a: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ovací šipka 3"/>
          <p:cNvCxnSpPr/>
          <p:nvPr/>
        </p:nvCxnSpPr>
        <p:spPr>
          <a:xfrm flipH="1">
            <a:off x="2843808" y="1124744"/>
            <a:ext cx="936104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3995936" y="1196752"/>
            <a:ext cx="1152128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Marta\Desktop\MH900203466[1].JPG"/>
          <p:cNvPicPr>
            <a:picLocks noChangeAspect="1" noChangeArrowheads="1"/>
          </p:cNvPicPr>
          <p:nvPr/>
        </p:nvPicPr>
        <p:blipFill>
          <a:blip r:embed="rId2" cstate="print"/>
          <a:srcRect t="6978" b="6955"/>
          <a:stretch>
            <a:fillRect/>
          </a:stretch>
        </p:blipFill>
        <p:spPr bwMode="auto">
          <a:xfrm>
            <a:off x="4716016" y="3501008"/>
            <a:ext cx="3095625" cy="2664296"/>
          </a:xfrm>
          <a:prstGeom prst="rect">
            <a:avLst/>
          </a:prstGeom>
          <a:noFill/>
        </p:spPr>
      </p:pic>
      <p:pic>
        <p:nvPicPr>
          <p:cNvPr id="3075" name="Picture 3" descr="C:\Users\Marta\Desktop\MH900071251[1]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6283" b="20912"/>
          <a:stretch>
            <a:fillRect/>
          </a:stretch>
        </p:blipFill>
        <p:spPr bwMode="auto">
          <a:xfrm>
            <a:off x="971600" y="4437112"/>
            <a:ext cx="3095625" cy="1944216"/>
          </a:xfrm>
          <a:prstGeom prst="rect">
            <a:avLst/>
          </a:prstGeom>
          <a:noFill/>
        </p:spPr>
      </p:pic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Water cycle blank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r="6446" b="6503"/>
          <a:stretch>
            <a:fillRect/>
          </a:stretch>
        </p:blipFill>
        <p:spPr bwMode="auto">
          <a:xfrm>
            <a:off x="755576" y="1484784"/>
            <a:ext cx="7128792" cy="504056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332656"/>
            <a:ext cx="8568952" cy="65253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Voda v přírodě neustále koluje, mění své skupenství. 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Nazývá se to </a:t>
            </a:r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koloběh vody v přírodě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           slunce dodává energii potřebnou k odpařování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ve větších výškách se vodní páry ochlazují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a v podobě deště, sněhu nebo krup se vrací</a:t>
            </a: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zpět na zem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voda se mění se ve vodní páry              </a:t>
            </a: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        a stoupá vzhůru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voda se odpařuje do ovzduší</a:t>
            </a: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voda se odpařuje do ovzduší</a:t>
            </a:r>
          </a:p>
          <a:p>
            <a:pPr>
              <a:buNone/>
            </a:pPr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voda stéká do moří a oceánů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rmAutofit fontScale="90000"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                   opakování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692696"/>
            <a:ext cx="8352928" cy="5904656"/>
          </a:xfrm>
        </p:spPr>
        <p:txBody>
          <a:bodyPr>
            <a:noAutofit/>
          </a:bodyPr>
          <a:lstStyle/>
          <a:p>
            <a:pPr marL="457200" indent="-45720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1)Kde se v přírodě nachází slaná voda?</a:t>
            </a:r>
          </a:p>
          <a:p>
            <a:pPr marL="457200" indent="-45720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500" b="1" i="1" dirty="0" smtClean="0">
                <a:latin typeface="Times New Roman" pitchFamily="18" charset="0"/>
                <a:cs typeface="Times New Roman" pitchFamily="18" charset="0"/>
              </a:rPr>
              <a:t>v mořích a oceánech</a:t>
            </a: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2) Kdy voda mrzne?</a:t>
            </a:r>
          </a:p>
          <a:p>
            <a:pPr marL="457200" indent="-45720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500" b="1" i="1" dirty="0" smtClean="0">
                <a:latin typeface="Times New Roman" pitchFamily="18" charset="0"/>
                <a:cs typeface="Times New Roman" pitchFamily="18" charset="0"/>
              </a:rPr>
              <a:t>voda mrzne při 0°C – bod mrazu</a:t>
            </a: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3) Jaká voda se nachází v řekách a potocích?</a:t>
            </a:r>
          </a:p>
          <a:p>
            <a:pPr marL="457200" indent="-45720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500" b="1" i="1" dirty="0" smtClean="0">
                <a:latin typeface="Times New Roman" pitchFamily="18" charset="0"/>
                <a:cs typeface="Times New Roman" pitchFamily="18" charset="0"/>
              </a:rPr>
              <a:t>sladká</a:t>
            </a: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4) Jak se nazývá kolování vody v přírodě?</a:t>
            </a:r>
          </a:p>
          <a:p>
            <a:pPr marL="457200" indent="-45720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500" b="1" i="1" dirty="0" smtClean="0">
                <a:latin typeface="Times New Roman" pitchFamily="18" charset="0"/>
                <a:cs typeface="Times New Roman" pitchFamily="18" charset="0"/>
              </a:rPr>
              <a:t>koloběh vody</a:t>
            </a: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5) Co dodává energii potřebnou k odpařování vody?</a:t>
            </a:r>
          </a:p>
          <a:p>
            <a:pPr marL="457200" indent="-45720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500" b="1" i="1" dirty="0" smtClean="0">
                <a:latin typeface="Times New Roman" pitchFamily="18" charset="0"/>
                <a:cs typeface="Times New Roman" pitchFamily="18" charset="0"/>
              </a:rPr>
              <a:t>Slunce</a:t>
            </a: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6) V jaké podobě se vyskytuje voda v přírodě?</a:t>
            </a:r>
          </a:p>
          <a:p>
            <a:pPr marL="457200" indent="-457200">
              <a:buNone/>
            </a:pPr>
            <a:r>
              <a:rPr lang="cs-CZ" sz="25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500" b="1" i="1" dirty="0" smtClean="0">
                <a:latin typeface="Times New Roman" pitchFamily="18" charset="0"/>
                <a:cs typeface="Times New Roman" pitchFamily="18" charset="0"/>
              </a:rPr>
              <a:t>déšť, sníh, led, kroupy, jinovatka, rosa, vodní pára,</a:t>
            </a:r>
          </a:p>
          <a:p>
            <a:pPr marL="457200" indent="-457200">
              <a:buNone/>
            </a:pPr>
            <a:r>
              <a:rPr lang="cs-CZ" sz="2500" b="1" i="1" dirty="0" smtClean="0">
                <a:latin typeface="Times New Roman" pitchFamily="18" charset="0"/>
                <a:cs typeface="Times New Roman" pitchFamily="18" charset="0"/>
              </a:rPr>
              <a:t>		tekoucí voda</a:t>
            </a:r>
            <a:endParaRPr lang="cs-CZ" sz="25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8352928" cy="54932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LED -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http://office.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results.aspx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?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qu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=LED&amp;ex=1#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ai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:MP900316754|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MRAK -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http://office.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-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results.aspx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?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qu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=D%C3%89%C5%A0%C5%A4&amp;ex=1#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ai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:MC900200381|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TEKOUCÍ VODA -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http://office.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microsoft.com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-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results.aspx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?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qu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=%C5%99eka&amp;ex=1#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ai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:MP900438908|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VLOČKY -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http://office.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microsoft.com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axinstall.aspx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?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Return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=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-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results.aspx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%3Fqu%3Dsn%25C3%25ADh%26ex%3D1%26origin%3DFX010132103%23ai%3AMC900336061%7C&amp;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Parameter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=copy%26Download%3DMC900336061%26ext%3DWMF&amp;CTT=98&amp;c=0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KOHOUTEK -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http://office.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microsoft.com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-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results.aspx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?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qu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=voda&amp;ex=1#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ai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:MC900441753|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KONVICE -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http://office.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microsoft.com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images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results.aspx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?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qu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=P%C3%81RA&amp;ex=1#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ai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:MC900196458|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KOSTKY LEDU -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http://office.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-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results.aspx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?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qu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=LED&amp;ex=1#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ai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:MC900215837|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MOŘE -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http://office.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microsoft.com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-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images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results.aspx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?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qu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=MO%C5%98E&amp;ex=1#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ai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:MC900203466|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PŘEHRADA -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http://office.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microsoft.com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-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images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results.aspx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?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qu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=P%C5%98EHRADA&amp;ex=1#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ai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:MC900071251|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INGWIK.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[cit.18.10.2012].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&lt;http://commons.wikimedia.org/w/index.php?title=File:Water_cycle_blank.svg&amp;page=1&amp;uselang=cs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ŠTIKOVÁ,V. </a:t>
            </a:r>
            <a:r>
              <a:rPr lang="cs-CZ" sz="1300" i="1" dirty="0" smtClean="0">
                <a:latin typeface="Times New Roman" pitchFamily="18" charset="0"/>
                <a:cs typeface="Times New Roman" pitchFamily="18" charset="0"/>
              </a:rPr>
              <a:t>Já a můj svět.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Brno: Nová škola, 2008. ISBN 80-7289-097-2. s. 28-29</a:t>
            </a: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5">
      <a:dk1>
        <a:srgbClr val="1B0029"/>
      </a:dk1>
      <a:lt1>
        <a:srgbClr val="DDFBFF"/>
      </a:lt1>
      <a:dk2>
        <a:srgbClr val="2362E1"/>
      </a:dk2>
      <a:lt2>
        <a:srgbClr val="DDFBFF"/>
      </a:lt2>
      <a:accent1>
        <a:srgbClr val="2362E1"/>
      </a:accent1>
      <a:accent2>
        <a:srgbClr val="7BBCE9"/>
      </a:accent2>
      <a:accent3>
        <a:srgbClr val="2362E1"/>
      </a:accent3>
      <a:accent4>
        <a:srgbClr val="2362E1"/>
      </a:accent4>
      <a:accent5>
        <a:srgbClr val="5D63D9"/>
      </a:accent5>
      <a:accent6>
        <a:srgbClr val="131873"/>
      </a:accent6>
      <a:hlink>
        <a:srgbClr val="5D63D9"/>
      </a:hlink>
      <a:folHlink>
        <a:srgbClr val="1E002F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72</TotalTime>
  <Words>209</Words>
  <Application>Microsoft Office PowerPoint</Application>
  <PresentationFormat>Předvádění na obrazovce (4:3)</PresentationFormat>
  <Paragraphs>87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PODMÍNKY ŽIVOTA                         NA ZEMI</vt:lpstr>
      <vt:lpstr>Prezentace aplikace PowerPoint</vt:lpstr>
      <vt:lpstr>Prezentace aplikace PowerPoint</vt:lpstr>
      <vt:lpstr>Prezentace aplikace PowerPoint</vt:lpstr>
      <vt:lpstr>Prezentace aplikace PowerPoint</vt:lpstr>
      <vt:lpstr>                   opakování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Petra</cp:lastModifiedBy>
  <cp:revision>18</cp:revision>
  <dcterms:created xsi:type="dcterms:W3CDTF">2011-06-20T10:40:08Z</dcterms:created>
  <dcterms:modified xsi:type="dcterms:W3CDTF">2013-01-02T20:50:58Z</dcterms:modified>
</cp:coreProperties>
</file>