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0"/>
  </p:notesMasterIdLst>
  <p:sldIdLst>
    <p:sldId id="265" r:id="rId2"/>
    <p:sldId id="259" r:id="rId3"/>
    <p:sldId id="258" r:id="rId4"/>
    <p:sldId id="261" r:id="rId5"/>
    <p:sldId id="262" r:id="rId6"/>
    <p:sldId id="263" r:id="rId7"/>
    <p:sldId id="264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56" y="-2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Petra Chválová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2B33D66-C59B-4357-86FB-5666B5717235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</a:t>
          </a:r>
          <a:r>
            <a:rPr lang="cs-CZ" sz="1400" dirty="0" smtClean="0">
              <a:latin typeface="Times New Roman" pitchFamily="18" charset="0"/>
              <a:cs typeface="Times New Roman" pitchFamily="18" charset="0"/>
            </a:rPr>
            <a:t>I/2 Inovace a zkvalitnění výuky směřující k rozvoji čtenářské a informační gramotnosti</a:t>
          </a:r>
          <a:endParaRPr lang="cs-CZ" sz="1400" dirty="0">
            <a:latin typeface="Times New Roman" pitchFamily="18" charset="0"/>
            <a:cs typeface="Times New Roman" pitchFamily="18" charset="0"/>
          </a:endParaRPr>
        </a:p>
      </dgm:t>
    </dgm:pt>
    <dgm:pt modelId="{B2B92907-D8E3-4018-B0A1-B22E3E97F92A}" type="parTrans" cxnId="{88EC9A01-63D8-4E31-A900-E652A676BE04}">
      <dgm:prSet/>
      <dgm:spPr/>
      <dgm:t>
        <a:bodyPr/>
        <a:lstStyle/>
        <a:p>
          <a:endParaRPr lang="cs-CZ"/>
        </a:p>
      </dgm:t>
    </dgm:pt>
    <dgm:pt modelId="{803FB3B2-6894-45E1-8693-F8ABD3CF8252}" type="sibTrans" cxnId="{88EC9A01-63D8-4E31-A900-E652A676BE04}">
      <dgm:prSet/>
      <dgm:spPr/>
      <dgm:t>
        <a:bodyPr/>
        <a:lstStyle/>
        <a:p>
          <a:endParaRPr lang="cs-CZ"/>
        </a:p>
      </dgm:t>
    </dgm:pt>
    <dgm:pt modelId="{AB1993F1-CDC3-49A4-AC96-22E174EF92EC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</a:t>
          </a:r>
          <a:r>
            <a:rPr lang="cs-CZ" sz="1600" smtClean="0">
              <a:latin typeface="Times New Roman" pitchFamily="18" charset="0"/>
              <a:cs typeface="Times New Roman" pitchFamily="18" charset="0"/>
            </a:rPr>
            <a:t>: Člověk a jeho svět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51DFEE91-0438-4CA7-BEEE-118CB60B7886}" type="parTrans" cxnId="{1D7D40D7-D8EA-4209-B0C0-BB5C5B8E9666}">
      <dgm:prSet/>
      <dgm:spPr/>
      <dgm:t>
        <a:bodyPr/>
        <a:lstStyle/>
        <a:p>
          <a:endParaRPr lang="cs-CZ"/>
        </a:p>
      </dgm:t>
    </dgm:pt>
    <dgm:pt modelId="{58B74077-E5B7-4745-8DAC-D9F02639A804}" type="sibTrans" cxnId="{1D7D40D7-D8EA-4209-B0C0-BB5C5B8E9666}">
      <dgm:prSet/>
      <dgm:spPr/>
      <dgm:t>
        <a:bodyPr/>
        <a:lstStyle/>
        <a:p>
          <a:endParaRPr lang="cs-CZ"/>
        </a:p>
      </dgm:t>
    </dgm:pt>
    <dgm:pt modelId="{76DC6A11-8AC8-4DB7-A29E-42D5B50B4D1D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3.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7BCC5488-1876-47D1-8547-6ABA719EFB58}" type="parTrans" cxnId="{9207FBB4-2ABC-46DC-A9D6-CBE74910F0FC}">
      <dgm:prSet/>
      <dgm:spPr/>
      <dgm:t>
        <a:bodyPr/>
        <a:lstStyle/>
        <a:p>
          <a:endParaRPr lang="cs-CZ"/>
        </a:p>
      </dgm:t>
    </dgm:pt>
    <dgm:pt modelId="{D534F222-D739-4377-AA7C-C2912D08E349}" type="sibTrans" cxnId="{9207FBB4-2ABC-46DC-A9D6-CBE74910F0FC}">
      <dgm:prSet/>
      <dgm:spPr/>
      <dgm:t>
        <a:bodyPr/>
        <a:lstStyle/>
        <a:p>
          <a:endParaRPr lang="cs-CZ"/>
        </a:p>
      </dgm:t>
    </dgm:pt>
    <dgm:pt modelId="{E2436206-2898-4DB5-8D8A-B9F47B4645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</a:t>
          </a:r>
          <a:r>
            <a:rPr lang="cs-CZ" sz="1200" dirty="0" smtClean="0">
              <a:latin typeface="Times New Roman" pitchFamily="18" charset="0"/>
              <a:cs typeface="Times New Roman" pitchFamily="18" charset="0"/>
            </a:rPr>
            <a:t>VY_12_INOVACE_01_VÝUK.M.č.8_PODMÍNKY ŽIVOTA NA ZEMI - PŮDA</a:t>
          </a:r>
          <a:endParaRPr lang="cs-CZ" sz="1200" dirty="0">
            <a:latin typeface="Times New Roman" pitchFamily="18" charset="0"/>
            <a:cs typeface="Times New Roman" pitchFamily="18" charset="0"/>
          </a:endParaRPr>
        </a:p>
      </dgm:t>
    </dgm:pt>
    <dgm:pt modelId="{FDB90D3F-3558-4A22-847B-E5973282D18B}" type="parTrans" cxnId="{4C43A80D-5D7B-42F4-9A96-7206696F6A9E}">
      <dgm:prSet/>
      <dgm:spPr/>
      <dgm:t>
        <a:bodyPr/>
        <a:lstStyle/>
        <a:p>
          <a:endParaRPr lang="cs-CZ"/>
        </a:p>
      </dgm:t>
    </dgm:pt>
    <dgm:pt modelId="{426CD77F-CED5-4C8E-B8BE-AAD479329B1A}" type="sibTrans" cxnId="{4C43A80D-5D7B-42F4-9A96-7206696F6A9E}">
      <dgm:prSet/>
      <dgm:spPr/>
      <dgm:t>
        <a:bodyPr/>
        <a:lstStyle/>
        <a:p>
          <a:endParaRPr lang="cs-CZ"/>
        </a:p>
      </dgm:t>
    </dgm:pt>
    <dgm:pt modelId="{A518313A-823A-41F9-9153-52E9501122D5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8				DATUM: 27. 10. 2011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D768D302-4B43-4A50-A1D8-A51A4D331694}" type="parTrans" cxnId="{190F4D58-EF89-4215-A17E-336C77D2990A}">
      <dgm:prSet/>
      <dgm:spPr/>
      <dgm:t>
        <a:bodyPr/>
        <a:lstStyle/>
        <a:p>
          <a:endParaRPr lang="cs-CZ"/>
        </a:p>
      </dgm:t>
    </dgm:pt>
    <dgm:pt modelId="{79BD8B43-74A8-4808-B857-FBF069928231}" type="sibTrans" cxnId="{190F4D58-EF89-4215-A17E-336C77D2990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8C3A2C53-BD20-40ED-8DB5-24B1422B186E}" type="pres">
      <dgm:prSet presAssocID="{72B33D66-C59B-4357-86FB-5666B5717235}" presName="vertSpace2" presStyleLbl="node1" presStyleIdx="0" presStyleCnt="7"/>
      <dgm:spPr/>
    </dgm:pt>
    <dgm:pt modelId="{E46E6E87-3218-4932-9C0B-76682E2EA19F}" type="pres">
      <dgm:prSet presAssocID="{72B33D66-C59B-4357-86FB-5666B5717235}" presName="circle2" presStyleLbl="node1" presStyleIdx="1" presStyleCnt="7"/>
      <dgm:spPr/>
    </dgm:pt>
    <dgm:pt modelId="{5F6B3ADF-CAFD-426F-A916-28B789A40C77}" type="pres">
      <dgm:prSet presAssocID="{72B33D66-C59B-4357-86FB-5666B5717235}" presName="rect2" presStyleLbl="alignAcc1" presStyleIdx="1" presStyleCnt="7"/>
      <dgm:spPr/>
      <dgm:t>
        <a:bodyPr/>
        <a:lstStyle/>
        <a:p>
          <a:endParaRPr lang="cs-CZ"/>
        </a:p>
      </dgm:t>
    </dgm:pt>
    <dgm:pt modelId="{77039EE0-9AB5-4E1B-BF53-71CC56F045E2}" type="pres">
      <dgm:prSet presAssocID="{AB1993F1-CDC3-49A4-AC96-22E174EF92EC}" presName="vertSpace3" presStyleLbl="node1" presStyleIdx="1" presStyleCnt="7"/>
      <dgm:spPr/>
    </dgm:pt>
    <dgm:pt modelId="{A8533547-8283-44EE-A832-B566C7D0938C}" type="pres">
      <dgm:prSet presAssocID="{AB1993F1-CDC3-49A4-AC96-22E174EF92EC}" presName="circle3" presStyleLbl="node1" presStyleIdx="2" presStyleCnt="7"/>
      <dgm:spPr/>
    </dgm:pt>
    <dgm:pt modelId="{AAB170D7-8F61-4E74-BD04-CF45FD77308D}" type="pres">
      <dgm:prSet presAssocID="{AB1993F1-CDC3-49A4-AC96-22E174EF92EC}" presName="rect3" presStyleLbl="alignAcc1" presStyleIdx="2" presStyleCnt="7"/>
      <dgm:spPr/>
      <dgm:t>
        <a:bodyPr/>
        <a:lstStyle/>
        <a:p>
          <a:endParaRPr lang="cs-CZ"/>
        </a:p>
      </dgm:t>
    </dgm:pt>
    <dgm:pt modelId="{350C823F-B06A-4F1C-8FE4-9AEFA3FD3586}" type="pres">
      <dgm:prSet presAssocID="{76DC6A11-8AC8-4DB7-A29E-42D5B50B4D1D}" presName="vertSpace4" presStyleLbl="node1" presStyleIdx="2" presStyleCnt="7"/>
      <dgm:spPr/>
    </dgm:pt>
    <dgm:pt modelId="{7597B9C5-F88C-458C-88DB-07AE1B1D3B12}" type="pres">
      <dgm:prSet presAssocID="{76DC6A11-8AC8-4DB7-A29E-42D5B50B4D1D}" presName="circle4" presStyleLbl="node1" presStyleIdx="3" presStyleCnt="7"/>
      <dgm:spPr/>
    </dgm:pt>
    <dgm:pt modelId="{E1FA41E1-991D-4A2A-A03A-12188821055B}" type="pres">
      <dgm:prSet presAssocID="{76DC6A11-8AC8-4DB7-A29E-42D5B50B4D1D}" presName="rect4" presStyleLbl="alignAcc1" presStyleIdx="3" presStyleCnt="7"/>
      <dgm:spPr/>
      <dgm:t>
        <a:bodyPr/>
        <a:lstStyle/>
        <a:p>
          <a:endParaRPr lang="cs-CZ"/>
        </a:p>
      </dgm:t>
    </dgm:pt>
    <dgm:pt modelId="{E9F66E8D-4F34-476B-B283-C833EAAC8CA6}" type="pres">
      <dgm:prSet presAssocID="{E2436206-2898-4DB5-8D8A-B9F47B4645B4}" presName="vertSpace5" presStyleLbl="node1" presStyleIdx="3" presStyleCnt="7"/>
      <dgm:spPr/>
    </dgm:pt>
    <dgm:pt modelId="{A66EACA9-A844-43AB-914C-A917ED03A791}" type="pres">
      <dgm:prSet presAssocID="{E2436206-2898-4DB5-8D8A-B9F47B4645B4}" presName="circle5" presStyleLbl="node1" presStyleIdx="4" presStyleCnt="7"/>
      <dgm:spPr/>
    </dgm:pt>
    <dgm:pt modelId="{8BE57540-5DE5-4578-9B32-7A7668305C63}" type="pres">
      <dgm:prSet presAssocID="{E2436206-2898-4DB5-8D8A-B9F47B4645B4}" presName="rect5" presStyleLbl="alignAcc1" presStyleIdx="4" presStyleCnt="7"/>
      <dgm:spPr/>
      <dgm:t>
        <a:bodyPr/>
        <a:lstStyle/>
        <a:p>
          <a:endParaRPr lang="cs-CZ"/>
        </a:p>
      </dgm:t>
    </dgm:pt>
    <dgm:pt modelId="{AB734012-789B-43B9-911D-742CCC144D58}" type="pres">
      <dgm:prSet presAssocID="{A518313A-823A-41F9-9153-52E9501122D5}" presName="vertSpace6" presStyleLbl="node1" presStyleIdx="4" presStyleCnt="7"/>
      <dgm:spPr/>
    </dgm:pt>
    <dgm:pt modelId="{6EA9C993-81EE-475B-9834-17ADCF9A6CDF}" type="pres">
      <dgm:prSet presAssocID="{A518313A-823A-41F9-9153-52E9501122D5}" presName="circle6" presStyleLbl="node1" presStyleIdx="5" presStyleCnt="7"/>
      <dgm:spPr/>
    </dgm:pt>
    <dgm:pt modelId="{A3A54483-A99C-4DCB-B543-B642F4CF8D39}" type="pres">
      <dgm:prSet presAssocID="{A518313A-823A-41F9-9153-52E9501122D5}" presName="rect6" presStyleLbl="alignAcc1" presStyleIdx="5" presStyleCnt="7" custScaleX="100000"/>
      <dgm:spPr/>
      <dgm:t>
        <a:bodyPr/>
        <a:lstStyle/>
        <a:p>
          <a:endParaRPr lang="cs-CZ"/>
        </a:p>
      </dgm:t>
    </dgm:pt>
    <dgm:pt modelId="{C1EAB19C-9A6E-453B-BCC2-6BDB314314DB}" type="pres">
      <dgm:prSet presAssocID="{D1B46980-6531-4606-95E6-44980827E919}" presName="vertSpace7" presStyleLbl="node1" presStyleIdx="5" presStyleCnt="7"/>
      <dgm:spPr/>
    </dgm:pt>
    <dgm:pt modelId="{37FC71D3-B945-4AB4-A8CB-650B1A9EE00B}" type="pres">
      <dgm:prSet presAssocID="{D1B46980-6531-4606-95E6-44980827E919}" presName="circle7" presStyleLbl="node1" presStyleIdx="6" presStyleCnt="7"/>
      <dgm:spPr/>
    </dgm:pt>
    <dgm:pt modelId="{1718285D-8093-4B3A-A8E4-BCF6739531B2}" type="pres">
      <dgm:prSet presAssocID="{D1B46980-6531-4606-95E6-44980827E919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4AD32E-8671-4890-82C2-2165103BFA9B}" type="pres">
      <dgm:prSet presAssocID="{72B33D66-C59B-4357-86FB-5666B5717235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87FA9F-386C-4B86-8AFB-AEE117472AEB}" type="pres">
      <dgm:prSet presAssocID="{AB1993F1-CDC3-49A4-AC96-22E174EF92EC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FD6A90-B6CB-4D96-B983-822E62E3179E}" type="pres">
      <dgm:prSet presAssocID="{76DC6A11-8AC8-4DB7-A29E-42D5B50B4D1D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990610-05FE-41EC-8404-0184EEE06084}" type="pres">
      <dgm:prSet presAssocID="{E2436206-2898-4DB5-8D8A-B9F47B4645B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6828AE2-C0E4-4CBC-ACAD-BE900A540528}" type="pres">
      <dgm:prSet presAssocID="{A518313A-823A-41F9-9153-52E9501122D5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715220-1FEB-4446-97CB-8A49E5631ABD}" type="pres">
      <dgm:prSet presAssocID="{D1B46980-6531-4606-95E6-44980827E919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47D646F-2699-45D8-AE7B-A6E05485BCAE}" type="presOf" srcId="{AB1993F1-CDC3-49A4-AC96-22E174EF92EC}" destId="{AAB170D7-8F61-4E74-BD04-CF45FD77308D}" srcOrd="0" destOrd="0" presId="urn:microsoft.com/office/officeart/2005/8/layout/target3"/>
    <dgm:cxn modelId="{F437F2CA-E3E7-41C2-BECE-C821910EE6B6}" type="presOf" srcId="{757F3AB3-0718-4624-B441-E567A8F0AB56}" destId="{333A1088-737F-45CB-B68E-254E46348037}" srcOrd="0" destOrd="0" presId="urn:microsoft.com/office/officeart/2005/8/layout/target3"/>
    <dgm:cxn modelId="{19507757-477E-4DEC-8E41-3F449D8D169B}" type="presOf" srcId="{76DC6A11-8AC8-4DB7-A29E-42D5B50B4D1D}" destId="{0FFD6A90-B6CB-4D96-B983-822E62E3179E}" srcOrd="1" destOrd="0" presId="urn:microsoft.com/office/officeart/2005/8/layout/target3"/>
    <dgm:cxn modelId="{9207FBB4-2ABC-46DC-A9D6-CBE74910F0FC}" srcId="{757F3AB3-0718-4624-B441-E567A8F0AB56}" destId="{76DC6A11-8AC8-4DB7-A29E-42D5B50B4D1D}" srcOrd="3" destOrd="0" parTransId="{7BCC5488-1876-47D1-8547-6ABA719EFB58}" sibTransId="{D534F222-D739-4377-AA7C-C2912D08E349}"/>
    <dgm:cxn modelId="{6B0D8190-F335-4F73-95EA-3A133F7510AB}" type="presOf" srcId="{76DC6A11-8AC8-4DB7-A29E-42D5B50B4D1D}" destId="{E1FA41E1-991D-4A2A-A03A-12188821055B}" srcOrd="0" destOrd="0" presId="urn:microsoft.com/office/officeart/2005/8/layout/target3"/>
    <dgm:cxn modelId="{9C074B45-6CB7-4BF5-9208-69DCB67B6BBB}" type="presOf" srcId="{72B33D66-C59B-4357-86FB-5666B5717235}" destId="{5F6B3ADF-CAFD-426F-A916-28B789A40C77}" srcOrd="0" destOrd="0" presId="urn:microsoft.com/office/officeart/2005/8/layout/target3"/>
    <dgm:cxn modelId="{B6068E13-0B89-48DF-AA37-BC703AC22096}" type="presOf" srcId="{D1B46980-6531-4606-95E6-44980827E919}" destId="{1718285D-8093-4B3A-A8E4-BCF6739531B2}" srcOrd="0" destOrd="0" presId="urn:microsoft.com/office/officeart/2005/8/layout/target3"/>
    <dgm:cxn modelId="{7BC66EC3-EBD6-4F3A-99ED-9D25F66FFA51}" srcId="{757F3AB3-0718-4624-B441-E567A8F0AB56}" destId="{B651F6E3-6281-48DB-9319-2AEAFDAE7572}" srcOrd="7" destOrd="0" parTransId="{A571E265-742E-411A-ABCF-E39FDBC7528A}" sibTransId="{E33260FE-399D-481C-B2D6-3B35DD16DC84}"/>
    <dgm:cxn modelId="{1C75BD8B-3581-4328-A939-2B6EA339C661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8" destOrd="0" parTransId="{51C5993D-B262-45E6-B66E-76BC9D6D883D}" sibTransId="{1AEC7F05-E0FE-459C-BD47-224AC9D7BEE4}"/>
    <dgm:cxn modelId="{88EC9A01-63D8-4E31-A900-E652A676BE04}" srcId="{757F3AB3-0718-4624-B441-E567A8F0AB56}" destId="{72B33D66-C59B-4357-86FB-5666B5717235}" srcOrd="1" destOrd="0" parTransId="{B2B92907-D8E3-4018-B0A1-B22E3E97F92A}" sibTransId="{803FB3B2-6894-45E1-8693-F8ABD3CF8252}"/>
    <dgm:cxn modelId="{9509D7DE-C8A4-4BEA-AAF5-AF4ECF0EDC66}" type="presOf" srcId="{AB1993F1-CDC3-49A4-AC96-22E174EF92EC}" destId="{8687FA9F-386C-4B86-8AFB-AEE117472AE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6" destOrd="0" parTransId="{4F7B2CF5-A270-4D61-A510-1C1C5A4DCD3B}" sibTransId="{CFF69701-2866-4EF5-BFB5-F3F9B72EB817}"/>
    <dgm:cxn modelId="{AFE9F182-BAF6-4745-9C4D-2715A8708B29}" type="presOf" srcId="{E2436206-2898-4DB5-8D8A-B9F47B4645B4}" destId="{8BE57540-5DE5-4578-9B32-7A7668305C63}" srcOrd="0" destOrd="0" presId="urn:microsoft.com/office/officeart/2005/8/layout/target3"/>
    <dgm:cxn modelId="{0FD44F2E-0688-441E-AC3D-254ECD4003C0}" type="presOf" srcId="{A518313A-823A-41F9-9153-52E9501122D5}" destId="{66828AE2-C0E4-4CBC-ACAD-BE900A540528}" srcOrd="1" destOrd="0" presId="urn:microsoft.com/office/officeart/2005/8/layout/target3"/>
    <dgm:cxn modelId="{1D7D40D7-D8EA-4209-B0C0-BB5C5B8E9666}" srcId="{757F3AB3-0718-4624-B441-E567A8F0AB56}" destId="{AB1993F1-CDC3-49A4-AC96-22E174EF92EC}" srcOrd="2" destOrd="0" parTransId="{51DFEE91-0438-4CA7-BEEE-118CB60B7886}" sibTransId="{58B74077-E5B7-4745-8DAC-D9F02639A804}"/>
    <dgm:cxn modelId="{41C7ADFC-9C4F-418E-AB7B-E924DD69A723}" type="presOf" srcId="{E2436206-2898-4DB5-8D8A-B9F47B4645B4}" destId="{19990610-05FE-41EC-8404-0184EEE06084}" srcOrd="1" destOrd="0" presId="urn:microsoft.com/office/officeart/2005/8/layout/target3"/>
    <dgm:cxn modelId="{4C43A80D-5D7B-42F4-9A96-7206696F6A9E}" srcId="{757F3AB3-0718-4624-B441-E567A8F0AB56}" destId="{E2436206-2898-4DB5-8D8A-B9F47B4645B4}" srcOrd="4" destOrd="0" parTransId="{FDB90D3F-3558-4A22-847B-E5973282D18B}" sibTransId="{426CD77F-CED5-4C8E-B8BE-AAD479329B1A}"/>
    <dgm:cxn modelId="{33D212F3-0476-4472-9149-4E38A0DD777A}" type="presOf" srcId="{A518313A-823A-41F9-9153-52E9501122D5}" destId="{A3A54483-A99C-4DCB-B543-B642F4CF8D39}" srcOrd="0" destOrd="0" presId="urn:microsoft.com/office/officeart/2005/8/layout/target3"/>
    <dgm:cxn modelId="{CC300A51-D461-4866-BFC1-3AE61A8AB7B0}" type="presOf" srcId="{72B33D66-C59B-4357-86FB-5666B5717235}" destId="{7C4AD32E-8671-4890-82C2-2165103BFA9B}" srcOrd="1" destOrd="0" presId="urn:microsoft.com/office/officeart/2005/8/layout/target3"/>
    <dgm:cxn modelId="{8775A2FE-6F62-4CBE-86AE-A13FD7C94A63}" type="presOf" srcId="{D1D4F407-5343-4D3F-B5B9-D407B03CAEB4}" destId="{D005CE8C-CC26-4C3E-AC11-E15060ECD759}" srcOrd="0" destOrd="0" presId="urn:microsoft.com/office/officeart/2005/8/layout/target3"/>
    <dgm:cxn modelId="{E24E2837-DBC2-4B1C-B688-7B92C97345CE}" type="presOf" srcId="{D1B46980-6531-4606-95E6-44980827E919}" destId="{5F715220-1FEB-4446-97CB-8A49E5631ABD}" srcOrd="1" destOrd="0" presId="urn:microsoft.com/office/officeart/2005/8/layout/target3"/>
    <dgm:cxn modelId="{2221FB34-310D-4638-ACAE-9ACC709E4926}" srcId="{757F3AB3-0718-4624-B441-E567A8F0AB56}" destId="{4C35D32F-0EAB-4CD7-82EE-45574DC2A586}" srcOrd="9" destOrd="0" parTransId="{A15F02C0-547C-48B3-9D05-E7F145EBF3C4}" sibTransId="{8C5711BF-38F0-4590-B6BC-B3119A33CA2E}"/>
    <dgm:cxn modelId="{190F4D58-EF89-4215-A17E-336C77D2990A}" srcId="{757F3AB3-0718-4624-B441-E567A8F0AB56}" destId="{A518313A-823A-41F9-9153-52E9501122D5}" srcOrd="5" destOrd="0" parTransId="{D768D302-4B43-4A50-A1D8-A51A4D331694}" sibTransId="{79BD8B43-74A8-4808-B857-FBF069928231}"/>
    <dgm:cxn modelId="{5D397D5F-8767-47E0-8497-C01EF8AFC3F8}" type="presParOf" srcId="{333A1088-737F-45CB-B68E-254E46348037}" destId="{F5ABB229-8D3B-4694-996A-96F23CF14429}" srcOrd="0" destOrd="0" presId="urn:microsoft.com/office/officeart/2005/8/layout/target3"/>
    <dgm:cxn modelId="{49C1714F-3F64-452A-AA69-135413AE027E}" type="presParOf" srcId="{333A1088-737F-45CB-B68E-254E46348037}" destId="{F41139FD-01EE-4571-8B17-4FB00FC51163}" srcOrd="1" destOrd="0" presId="urn:microsoft.com/office/officeart/2005/8/layout/target3"/>
    <dgm:cxn modelId="{873B82AB-BAD4-4CA4-B273-B5A8F33C0FE2}" type="presParOf" srcId="{333A1088-737F-45CB-B68E-254E46348037}" destId="{D005CE8C-CC26-4C3E-AC11-E15060ECD759}" srcOrd="2" destOrd="0" presId="urn:microsoft.com/office/officeart/2005/8/layout/target3"/>
    <dgm:cxn modelId="{60134C9C-CAC6-4ED2-A54B-B9F7DD707F66}" type="presParOf" srcId="{333A1088-737F-45CB-B68E-254E46348037}" destId="{8C3A2C53-BD20-40ED-8DB5-24B1422B186E}" srcOrd="3" destOrd="0" presId="urn:microsoft.com/office/officeart/2005/8/layout/target3"/>
    <dgm:cxn modelId="{365E3EA8-F890-4C4C-8641-EF219FAD25E1}" type="presParOf" srcId="{333A1088-737F-45CB-B68E-254E46348037}" destId="{E46E6E87-3218-4932-9C0B-76682E2EA19F}" srcOrd="4" destOrd="0" presId="urn:microsoft.com/office/officeart/2005/8/layout/target3"/>
    <dgm:cxn modelId="{6F6C2835-4094-4EAB-BE2E-ED41D3312B86}" type="presParOf" srcId="{333A1088-737F-45CB-B68E-254E46348037}" destId="{5F6B3ADF-CAFD-426F-A916-28B789A40C77}" srcOrd="5" destOrd="0" presId="urn:microsoft.com/office/officeart/2005/8/layout/target3"/>
    <dgm:cxn modelId="{701443CE-6466-4423-B667-0105328E15A6}" type="presParOf" srcId="{333A1088-737F-45CB-B68E-254E46348037}" destId="{77039EE0-9AB5-4E1B-BF53-71CC56F045E2}" srcOrd="6" destOrd="0" presId="urn:microsoft.com/office/officeart/2005/8/layout/target3"/>
    <dgm:cxn modelId="{F8A47C3B-E254-4A31-AAFB-190742A90CA1}" type="presParOf" srcId="{333A1088-737F-45CB-B68E-254E46348037}" destId="{A8533547-8283-44EE-A832-B566C7D0938C}" srcOrd="7" destOrd="0" presId="urn:microsoft.com/office/officeart/2005/8/layout/target3"/>
    <dgm:cxn modelId="{D8C2A4FB-4829-4EA7-ADA0-47E2A883146A}" type="presParOf" srcId="{333A1088-737F-45CB-B68E-254E46348037}" destId="{AAB170D7-8F61-4E74-BD04-CF45FD77308D}" srcOrd="8" destOrd="0" presId="urn:microsoft.com/office/officeart/2005/8/layout/target3"/>
    <dgm:cxn modelId="{A23ED3A5-B8F3-4A78-BB02-65E90E13A9A6}" type="presParOf" srcId="{333A1088-737F-45CB-B68E-254E46348037}" destId="{350C823F-B06A-4F1C-8FE4-9AEFA3FD3586}" srcOrd="9" destOrd="0" presId="urn:microsoft.com/office/officeart/2005/8/layout/target3"/>
    <dgm:cxn modelId="{CD13318F-085D-4FCE-B2F1-402F47D37C59}" type="presParOf" srcId="{333A1088-737F-45CB-B68E-254E46348037}" destId="{7597B9C5-F88C-458C-88DB-07AE1B1D3B12}" srcOrd="10" destOrd="0" presId="urn:microsoft.com/office/officeart/2005/8/layout/target3"/>
    <dgm:cxn modelId="{F4278C77-F591-4EED-A1A0-0AA0A5EEE4C3}" type="presParOf" srcId="{333A1088-737F-45CB-B68E-254E46348037}" destId="{E1FA41E1-991D-4A2A-A03A-12188821055B}" srcOrd="11" destOrd="0" presId="urn:microsoft.com/office/officeart/2005/8/layout/target3"/>
    <dgm:cxn modelId="{FDAA7E61-39FC-43BF-A28A-47C5BA35EFD4}" type="presParOf" srcId="{333A1088-737F-45CB-B68E-254E46348037}" destId="{E9F66E8D-4F34-476B-B283-C833EAAC8CA6}" srcOrd="12" destOrd="0" presId="urn:microsoft.com/office/officeart/2005/8/layout/target3"/>
    <dgm:cxn modelId="{5C24F881-41B0-4527-91CF-0B681045AA0A}" type="presParOf" srcId="{333A1088-737F-45CB-B68E-254E46348037}" destId="{A66EACA9-A844-43AB-914C-A917ED03A791}" srcOrd="13" destOrd="0" presId="urn:microsoft.com/office/officeart/2005/8/layout/target3"/>
    <dgm:cxn modelId="{27AECB53-0DEF-4F51-B1CB-07DB707738E8}" type="presParOf" srcId="{333A1088-737F-45CB-B68E-254E46348037}" destId="{8BE57540-5DE5-4578-9B32-7A7668305C63}" srcOrd="14" destOrd="0" presId="urn:microsoft.com/office/officeart/2005/8/layout/target3"/>
    <dgm:cxn modelId="{67F7C66F-CEB0-45C8-933B-7D897A0CDE8D}" type="presParOf" srcId="{333A1088-737F-45CB-B68E-254E46348037}" destId="{AB734012-789B-43B9-911D-742CCC144D58}" srcOrd="15" destOrd="0" presId="urn:microsoft.com/office/officeart/2005/8/layout/target3"/>
    <dgm:cxn modelId="{AA3322CB-92AD-4C1F-AD1E-41C214928851}" type="presParOf" srcId="{333A1088-737F-45CB-B68E-254E46348037}" destId="{6EA9C993-81EE-475B-9834-17ADCF9A6CDF}" srcOrd="16" destOrd="0" presId="urn:microsoft.com/office/officeart/2005/8/layout/target3"/>
    <dgm:cxn modelId="{6C1FB33F-9E7A-4E4F-9B21-564B1B2ED3E9}" type="presParOf" srcId="{333A1088-737F-45CB-B68E-254E46348037}" destId="{A3A54483-A99C-4DCB-B543-B642F4CF8D39}" srcOrd="17" destOrd="0" presId="urn:microsoft.com/office/officeart/2005/8/layout/target3"/>
    <dgm:cxn modelId="{37783799-7B02-4A44-8B72-1223D674EC21}" type="presParOf" srcId="{333A1088-737F-45CB-B68E-254E46348037}" destId="{C1EAB19C-9A6E-453B-BCC2-6BDB314314DB}" srcOrd="18" destOrd="0" presId="urn:microsoft.com/office/officeart/2005/8/layout/target3"/>
    <dgm:cxn modelId="{745AA44D-2209-4095-99CC-4297E488BC1B}" type="presParOf" srcId="{333A1088-737F-45CB-B68E-254E46348037}" destId="{37FC71D3-B945-4AB4-A8CB-650B1A9EE00B}" srcOrd="19" destOrd="0" presId="urn:microsoft.com/office/officeart/2005/8/layout/target3"/>
    <dgm:cxn modelId="{C11C6FCE-0B96-4837-B4D2-87BE90A17FBF}" type="presParOf" srcId="{333A1088-737F-45CB-B68E-254E46348037}" destId="{1718285D-8093-4B3A-A8E4-BCF6739531B2}" srcOrd="20" destOrd="0" presId="urn:microsoft.com/office/officeart/2005/8/layout/target3"/>
    <dgm:cxn modelId="{82EA6476-6CF0-4DF4-A482-AE2BB05BEA1C}" type="presParOf" srcId="{333A1088-737F-45CB-B68E-254E46348037}" destId="{AED2198E-93D5-4001-81B4-73124B309672}" srcOrd="21" destOrd="0" presId="urn:microsoft.com/office/officeart/2005/8/layout/target3"/>
    <dgm:cxn modelId="{ABD939DA-97FC-46CE-AE54-9B5322D8687E}" type="presParOf" srcId="{333A1088-737F-45CB-B68E-254E46348037}" destId="{7C4AD32E-8671-4890-82C2-2165103BFA9B}" srcOrd="22" destOrd="0" presId="urn:microsoft.com/office/officeart/2005/8/layout/target3"/>
    <dgm:cxn modelId="{EF1DAE84-D55E-478C-AA4A-FC77AF245F4B}" type="presParOf" srcId="{333A1088-737F-45CB-B68E-254E46348037}" destId="{8687FA9F-386C-4B86-8AFB-AEE117472AEB}" srcOrd="23" destOrd="0" presId="urn:microsoft.com/office/officeart/2005/8/layout/target3"/>
    <dgm:cxn modelId="{67EC5181-92E2-4B4B-87E9-086DAAB8E6CE}" type="presParOf" srcId="{333A1088-737F-45CB-B68E-254E46348037}" destId="{0FFD6A90-B6CB-4D96-B983-822E62E3179E}" srcOrd="24" destOrd="0" presId="urn:microsoft.com/office/officeart/2005/8/layout/target3"/>
    <dgm:cxn modelId="{9CCAF903-4825-45C5-A0FA-C870E4F82641}" type="presParOf" srcId="{333A1088-737F-45CB-B68E-254E46348037}" destId="{19990610-05FE-41EC-8404-0184EEE06084}" srcOrd="25" destOrd="0" presId="urn:microsoft.com/office/officeart/2005/8/layout/target3"/>
    <dgm:cxn modelId="{5E14F56B-46AA-492F-AF8C-D8DEAA742372}" type="presParOf" srcId="{333A1088-737F-45CB-B68E-254E46348037}" destId="{66828AE2-C0E4-4CBC-ACAD-BE900A540528}" srcOrd="26" destOrd="0" presId="urn:microsoft.com/office/officeart/2005/8/layout/target3"/>
    <dgm:cxn modelId="{4A588E21-A592-49E8-94F2-9FAF2AE2A0DD}" type="presParOf" srcId="{333A1088-737F-45CB-B68E-254E46348037}" destId="{5F715220-1FEB-4446-97CB-8A49E5631AB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20280" cy="252028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41779" y="0"/>
          <a:ext cx="7524835" cy="25202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41779" y="0"/>
        <a:ext cx="7524835" cy="252027"/>
      </dsp:txXfrm>
    </dsp:sp>
    <dsp:sp modelId="{E46E6E87-3218-4932-9C0B-76682E2EA19F}">
      <dsp:nvSpPr>
        <dsp:cNvPr id="0" name=""/>
        <dsp:cNvSpPr/>
      </dsp:nvSpPr>
      <dsp:spPr>
        <a:xfrm>
          <a:off x="189020" y="252027"/>
          <a:ext cx="2142238" cy="21422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F6B3ADF-CAFD-426F-A916-28B789A40C77}">
      <dsp:nvSpPr>
        <dsp:cNvPr id="0" name=""/>
        <dsp:cNvSpPr/>
      </dsp:nvSpPr>
      <dsp:spPr>
        <a:xfrm>
          <a:off x="1260140" y="252027"/>
          <a:ext cx="7524835" cy="21422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</a:t>
          </a:r>
          <a:r>
            <a:rPr lang="cs-CZ" sz="1400" kern="1200" dirty="0" smtClean="0">
              <a:latin typeface="Times New Roman" pitchFamily="18" charset="0"/>
              <a:cs typeface="Times New Roman" pitchFamily="18" charset="0"/>
            </a:rPr>
            <a:t>I/2 Inovace a zkvalitnění výuky směřující k rozvoji čtenářské a informační gramotnosti</a:t>
          </a:r>
          <a:endParaRPr lang="cs-CZ" sz="14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60140" y="252027"/>
        <a:ext cx="7524835" cy="252027"/>
      </dsp:txXfrm>
    </dsp:sp>
    <dsp:sp modelId="{A8533547-8283-44EE-A832-B566C7D0938C}">
      <dsp:nvSpPr>
        <dsp:cNvPr id="0" name=""/>
        <dsp:cNvSpPr/>
      </dsp:nvSpPr>
      <dsp:spPr>
        <a:xfrm>
          <a:off x="378041" y="504055"/>
          <a:ext cx="1764196" cy="176419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AB170D7-8F61-4E74-BD04-CF45FD77308D}">
      <dsp:nvSpPr>
        <dsp:cNvPr id="0" name=""/>
        <dsp:cNvSpPr/>
      </dsp:nvSpPr>
      <dsp:spPr>
        <a:xfrm>
          <a:off x="1260140" y="504055"/>
          <a:ext cx="7524835" cy="176419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</a:t>
          </a:r>
          <a:r>
            <a:rPr lang="cs-CZ" sz="1600" kern="1200" smtClean="0">
              <a:latin typeface="Times New Roman" pitchFamily="18" charset="0"/>
              <a:cs typeface="Times New Roman" pitchFamily="18" charset="0"/>
            </a:rPr>
            <a:t>: Člověk a jeho svět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60140" y="504055"/>
        <a:ext cx="7524835" cy="252027"/>
      </dsp:txXfrm>
    </dsp:sp>
    <dsp:sp modelId="{7597B9C5-F88C-458C-88DB-07AE1B1D3B12}">
      <dsp:nvSpPr>
        <dsp:cNvPr id="0" name=""/>
        <dsp:cNvSpPr/>
      </dsp:nvSpPr>
      <dsp:spPr>
        <a:xfrm>
          <a:off x="567062" y="756082"/>
          <a:ext cx="1386155" cy="138615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1FA41E1-991D-4A2A-A03A-12188821055B}">
      <dsp:nvSpPr>
        <dsp:cNvPr id="0" name=""/>
        <dsp:cNvSpPr/>
      </dsp:nvSpPr>
      <dsp:spPr>
        <a:xfrm>
          <a:off x="1260140" y="756082"/>
          <a:ext cx="7524835" cy="138615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3.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60140" y="756082"/>
        <a:ext cx="7524835" cy="252030"/>
      </dsp:txXfrm>
    </dsp:sp>
    <dsp:sp modelId="{A66EACA9-A844-43AB-914C-A917ED03A791}">
      <dsp:nvSpPr>
        <dsp:cNvPr id="0" name=""/>
        <dsp:cNvSpPr/>
      </dsp:nvSpPr>
      <dsp:spPr>
        <a:xfrm>
          <a:off x="756084" y="1008113"/>
          <a:ext cx="1008110" cy="10081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57540-5DE5-4578-9B32-7A7668305C63}">
      <dsp:nvSpPr>
        <dsp:cNvPr id="0" name=""/>
        <dsp:cNvSpPr/>
      </dsp:nvSpPr>
      <dsp:spPr>
        <a:xfrm>
          <a:off x="1260140" y="1008113"/>
          <a:ext cx="7524835" cy="10081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</a:t>
          </a:r>
          <a:r>
            <a:rPr lang="cs-CZ" sz="1200" kern="1200" dirty="0" smtClean="0">
              <a:latin typeface="Times New Roman" pitchFamily="18" charset="0"/>
              <a:cs typeface="Times New Roman" pitchFamily="18" charset="0"/>
            </a:rPr>
            <a:t>VY_12_INOVACE_01_VÝUK.M.č.8_PODMÍNKY ŽIVOTA NA ZEMI - PŮDA</a:t>
          </a:r>
          <a:endParaRPr lang="cs-CZ" sz="12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60140" y="1008113"/>
        <a:ext cx="7524835" cy="252027"/>
      </dsp:txXfrm>
    </dsp:sp>
    <dsp:sp modelId="{6EA9C993-81EE-475B-9834-17ADCF9A6CDF}">
      <dsp:nvSpPr>
        <dsp:cNvPr id="0" name=""/>
        <dsp:cNvSpPr/>
      </dsp:nvSpPr>
      <dsp:spPr>
        <a:xfrm>
          <a:off x="945105" y="1260140"/>
          <a:ext cx="630069" cy="63006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3A54483-A99C-4DCB-B543-B642F4CF8D39}">
      <dsp:nvSpPr>
        <dsp:cNvPr id="0" name=""/>
        <dsp:cNvSpPr/>
      </dsp:nvSpPr>
      <dsp:spPr>
        <a:xfrm>
          <a:off x="1260140" y="1260140"/>
          <a:ext cx="7524835" cy="63006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8				DATUM: 27. 10. 2011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60140" y="1260140"/>
        <a:ext cx="7524835" cy="252027"/>
      </dsp:txXfrm>
    </dsp:sp>
    <dsp:sp modelId="{37FC71D3-B945-4AB4-A8CB-650B1A9EE00B}">
      <dsp:nvSpPr>
        <dsp:cNvPr id="0" name=""/>
        <dsp:cNvSpPr/>
      </dsp:nvSpPr>
      <dsp:spPr>
        <a:xfrm>
          <a:off x="1134126" y="1512168"/>
          <a:ext cx="252027" cy="2520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718285D-8093-4B3A-A8E4-BCF6739531B2}">
      <dsp:nvSpPr>
        <dsp:cNvPr id="0" name=""/>
        <dsp:cNvSpPr/>
      </dsp:nvSpPr>
      <dsp:spPr>
        <a:xfrm>
          <a:off x="1260140" y="1512168"/>
          <a:ext cx="7524835" cy="2520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Petra Chválová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60140" y="1512168"/>
        <a:ext cx="7524835" cy="2520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765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CD6C5807-CDDB-488A-81C1-178CCA79C025}" type="slidenum">
              <a:rPr lang="cs-CZ" smtClean="0">
                <a:solidFill>
                  <a:srgbClr val="000000"/>
                </a:solidFill>
              </a:rPr>
              <a:pPr eaLnBrk="1" hangingPunct="1"/>
              <a:t>1</a:t>
            </a:fld>
            <a:endParaRPr lang="cs-CZ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 spd="slow">
    <p:zoom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c/cc/Soil_profile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9/94/Black_dirt_in_Black_Dirt_Region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hyperlink" Target="//upload.wikimedia.org/wikipedia/commons/6/61/Oblast_mezi_Mari%C3%A1nsk%C3%BDm_%C3%BAdol%C3%ADm_a_Tvaro%C5%BEnou_(36)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3/36/Porostliny,_krajina_v_okol%C3%AD_(Bouska)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hyperlink" Target="//upload.wikimedia.org/wikipedia/commons/6/6e/Metylovick%C3%A1_pahorkatina,_Na_kopci,_v%C3%BDhled_SV,_06.jp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Metylovick%C3%A1_pahorkatina,_Na_kopci,_v%C3%BDhled_SV,_06.jpg" TargetMode="External"/><Relationship Id="rId3" Type="http://schemas.openxmlformats.org/officeDocument/2006/relationships/hyperlink" Target="http://office.microsoft.com/cs-cz/images/results.aspx?qu=p%C5%AFda&amp;ex=1" TargetMode="External"/><Relationship Id="rId7" Type="http://schemas.openxmlformats.org/officeDocument/2006/relationships/hyperlink" Target="http://commons.wikimedia.org/wiki/File:Porostliny,_krajina_v_okol%C3%AD_(Bouska)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Oblast_mezi_Mari%C3%A1nsk%C3%BDm_%C3%BAdol%C3%ADm_a_Tvaro%C5%BEnou_(36).jpg" TargetMode="External"/><Relationship Id="rId5" Type="http://schemas.openxmlformats.org/officeDocument/2006/relationships/hyperlink" Target="http://commons.wikimedia.org/wiki/File:Black_dirt_in_Black_Dirt_Region.jpg?uselang=cs" TargetMode="External"/><Relationship Id="rId4" Type="http://schemas.openxmlformats.org/officeDocument/2006/relationships/hyperlink" Target="http://cs.wikipedia.org/wiki/Soubor:Soil_profil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96322173"/>
              </p:ext>
            </p:extLst>
          </p:nvPr>
        </p:nvGraphicFramePr>
        <p:xfrm>
          <a:off x="179512" y="1484784"/>
          <a:ext cx="8784976" cy="2520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9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2603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692275" y="4149725"/>
            <a:ext cx="2232025" cy="3683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Metodický list / anotace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>
              <a:solidFill>
                <a:prstClr val="black"/>
              </a:solidFill>
              <a:latin typeface="Calibri"/>
              <a:cs typeface="+mn-cs"/>
            </a:endParaRPr>
          </a:p>
        </p:txBody>
      </p:sp>
      <p:sp>
        <p:nvSpPr>
          <p:cNvPr id="14341" name="Obdélník 6"/>
          <p:cNvSpPr>
            <a:spLocks noChangeArrowheads="1"/>
          </p:cNvSpPr>
          <p:nvPr/>
        </p:nvSpPr>
        <p:spPr bwMode="auto">
          <a:xfrm>
            <a:off x="1544638" y="4530725"/>
            <a:ext cx="6985000" cy="1292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marL="342900" indent="-342900" hangingPunct="0">
              <a:buFont typeface="Cambria" pitchFamily="18" charset="0"/>
              <a:buChar char="-"/>
            </a:pPr>
            <a:r>
              <a:rPr lang="cs-CZ" sz="1600" dirty="0">
                <a:latin typeface="Cambria" pitchFamily="18" charset="0"/>
                <a:cs typeface="Times New Roman" pitchFamily="18" charset="0"/>
              </a:rPr>
              <a:t>Prezentace se může využít v hodinách prvouky ve 3. ročníku při výuce kapitoly </a:t>
            </a:r>
            <a:r>
              <a:rPr lang="cs-CZ" sz="1600" dirty="0" smtClean="0">
                <a:latin typeface="Cambria" pitchFamily="18" charset="0"/>
                <a:cs typeface="Times New Roman" pitchFamily="18" charset="0"/>
              </a:rPr>
              <a:t>Podmínky života na Zemi, </a:t>
            </a:r>
            <a:r>
              <a:rPr lang="cs-CZ" sz="1600" dirty="0" smtClean="0">
                <a:latin typeface="Cambria" pitchFamily="18" charset="0"/>
                <a:cs typeface="Times New Roman" pitchFamily="18" charset="0"/>
              </a:rPr>
              <a:t>Půda</a:t>
            </a:r>
            <a:r>
              <a:rPr lang="cs-CZ" sz="1600" dirty="0" smtClean="0">
                <a:latin typeface="Cambria" pitchFamily="18" charset="0"/>
                <a:cs typeface="Times New Roman" pitchFamily="18" charset="0"/>
              </a:rPr>
              <a:t>.</a:t>
            </a:r>
            <a:endParaRPr lang="cs-CZ" sz="1600" dirty="0" smtClean="0">
              <a:latin typeface="Cambria" pitchFamily="18" charset="0"/>
              <a:cs typeface="Times New Roman" pitchFamily="18" charset="0"/>
            </a:endParaRPr>
          </a:p>
          <a:p>
            <a:pPr marL="342900" indent="-342900" hangingPunct="0">
              <a:buFont typeface="Cambria" pitchFamily="18" charset="0"/>
              <a:buChar char="-"/>
            </a:pPr>
            <a:r>
              <a:rPr lang="cs-CZ" sz="1600" dirty="0" smtClean="0">
                <a:latin typeface="Cambria" pitchFamily="18" charset="0"/>
                <a:cs typeface="Times New Roman" pitchFamily="18" charset="0"/>
              </a:rPr>
              <a:t>Žáci se seznámí </a:t>
            </a:r>
            <a:r>
              <a:rPr lang="cs-CZ" sz="1600" dirty="0" smtClean="0">
                <a:latin typeface="Cambria" pitchFamily="18" charset="0"/>
                <a:cs typeface="Times New Roman" pitchFamily="18" charset="0"/>
              </a:rPr>
              <a:t>s půdou jako součástí neživé přírody, složením půdy a jejími druhy. Součástí je opakovací část – výběr správné odpovědi.</a:t>
            </a:r>
            <a:endParaRPr lang="cs-CZ" sz="1600" dirty="0" smtClean="0">
              <a:latin typeface="Cambria" pitchFamily="18" charset="0"/>
              <a:cs typeface="Times New Roman" pitchFamily="18" charset="0"/>
            </a:endParaRPr>
          </a:p>
          <a:p>
            <a:pPr marL="342900" indent="-342900" hangingPunct="0">
              <a:buFont typeface="Cambria" pitchFamily="18" charset="0"/>
              <a:buChar char="-"/>
            </a:pP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7887499"/>
      </p:ext>
    </p:extLst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692697"/>
            <a:ext cx="8458200" cy="2808311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PODMÍNKY ŽIVOTA NA ZEMI</a:t>
            </a:r>
            <a:endParaRPr lang="cs-CZ" sz="72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1000" y="3212976"/>
            <a:ext cx="8458200" cy="2160240"/>
          </a:xfrm>
        </p:spPr>
        <p:txBody>
          <a:bodyPr>
            <a:noAutofit/>
          </a:bodyPr>
          <a:lstStyle/>
          <a:p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sz="120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PŮDA</a:t>
            </a:r>
            <a:endParaRPr lang="cs-CZ" sz="120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740080" cy="63367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				    </a:t>
            </a:r>
            <a:r>
              <a:rPr lang="cs-CZ" sz="60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PŮDA</a:t>
            </a:r>
            <a:endParaRPr lang="cs-CZ" sz="2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>●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je součástí neživé přírody</a:t>
            </a:r>
          </a:p>
          <a:p>
            <a:pPr>
              <a:buNone/>
            </a:pPr>
            <a:endParaRPr lang="cs-CZ" sz="2800" b="1" dirty="0" smtClean="0">
              <a:solidFill>
                <a:schemeClr val="accent3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>●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 zdrojem živin pro rostliny</a:t>
            </a:r>
          </a:p>
          <a:p>
            <a:pPr>
              <a:buNone/>
            </a:pPr>
            <a:endParaRPr lang="cs-CZ" sz="2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>●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 oporou pro kořeny rostlin</a:t>
            </a:r>
          </a:p>
          <a:p>
            <a:pPr>
              <a:buNone/>
            </a:pPr>
            <a:endParaRPr lang="cs-CZ" sz="2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>●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 domovem pro různé živočichy</a:t>
            </a:r>
          </a:p>
          <a:p>
            <a:pPr>
              <a:buNone/>
            </a:pPr>
            <a:endParaRPr lang="cs-CZ" sz="2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>●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je zdrojem obživy pro člověka</a:t>
            </a:r>
            <a:endParaRPr lang="cs-CZ" sz="2800" dirty="0" smtClean="0">
              <a:solidFill>
                <a:schemeClr val="accent3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Marta\Desktop\MH900437485[1]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flipH="1">
            <a:off x="4967536" y="1412776"/>
            <a:ext cx="4176464" cy="417646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332656"/>
            <a:ext cx="8812088" cy="619268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800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>			       </a:t>
            </a:r>
            <a:r>
              <a:rPr lang="cs-CZ" sz="40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>SLOŽENÍ PŮDY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>●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půda obsahuje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b="1" i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>zrnka písku, štěrk, drobné kamínky, jíl, zbytky těl rostlin a živočichů, vodu a vzduch</a:t>
            </a:r>
          </a:p>
          <a:p>
            <a:pPr>
              <a:buNone/>
            </a:pPr>
            <a:endParaRPr lang="cs-CZ" sz="2800" i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i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>● </a:t>
            </a:r>
            <a:r>
              <a:rPr lang="cs-CZ" sz="2800" b="1" i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>ornice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	je nejsvrchnější část půdy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		lidé ji obdělávají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		lidé pěstují užitkové rostliny</a:t>
            </a:r>
          </a:p>
          <a:p>
            <a:pPr>
              <a:buNone/>
            </a:pPr>
            <a:endParaRPr lang="cs-CZ" sz="2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>● </a:t>
            </a:r>
            <a:r>
              <a:rPr lang="cs-CZ" sz="2800" b="1" i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>humus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je nejúrodnější část půdy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		skládá se z odumřelých těl rostlin a živočichů</a:t>
            </a:r>
            <a:endParaRPr lang="cs-CZ" sz="2800" dirty="0" smtClean="0">
              <a:solidFill>
                <a:schemeClr val="accent3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		</a:t>
            </a:r>
            <a:endParaRPr lang="cs-CZ" sz="2800" i="1" dirty="0" smtClean="0">
              <a:solidFill>
                <a:schemeClr val="accent3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2800" dirty="0">
              <a:solidFill>
                <a:schemeClr val="accent3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 descr="Soubor:Soil profil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2188"/>
          <a:stretch>
            <a:fillRect/>
          </a:stretch>
        </p:blipFill>
        <p:spPr bwMode="auto">
          <a:xfrm>
            <a:off x="6588224" y="2276872"/>
            <a:ext cx="2020223" cy="316835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6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740080" cy="640871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       </a:t>
            </a:r>
            <a:r>
              <a:rPr lang="cs-CZ" sz="40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>DRUHY PŮD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>●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půdy se dělí </a:t>
            </a:r>
            <a:r>
              <a:rPr lang="cs-CZ" sz="2800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podle složení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				</a:t>
            </a:r>
            <a:r>
              <a:rPr lang="cs-CZ" sz="2800" b="1" i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>         písčité, jílovité nebo hlinité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>● </a:t>
            </a:r>
            <a:r>
              <a:rPr lang="cs-CZ" sz="2800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podle úrodnosti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 půdy dělí na:</a:t>
            </a:r>
            <a:endParaRPr lang="cs-CZ" sz="2800" dirty="0" smtClean="0">
              <a:solidFill>
                <a:schemeClr val="accent3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i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>	černozem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- je nejúrodnější</a:t>
            </a:r>
          </a:p>
          <a:p>
            <a:pPr>
              <a:buNone/>
            </a:pPr>
            <a:r>
              <a:rPr lang="cs-CZ" sz="28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		-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vhodná k pěstování kukuřice, cukrové řepy,		  pšenice, ovoce a zeleniny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endParaRPr lang="cs-CZ" sz="2800" b="1" i="1" dirty="0">
              <a:solidFill>
                <a:schemeClr val="accent3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506" name="Picture 2" descr="File:Black dirt in Black Dirt Regio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4149080"/>
            <a:ext cx="4244899" cy="2340000"/>
          </a:xfrm>
          <a:prstGeom prst="rect">
            <a:avLst/>
          </a:prstGeom>
          <a:noFill/>
        </p:spPr>
      </p:pic>
      <p:pic>
        <p:nvPicPr>
          <p:cNvPr id="21508" name="Picture 4" descr="File:Oblast mezi Mariánským údolím a Tvarožnou (36)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92080" y="4149080"/>
            <a:ext cx="3120000" cy="23400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6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6" dur="20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332656"/>
            <a:ext cx="8686800" cy="62646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i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>	hnědozem	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- je méně úrodná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		 - úrodnost se zvyšuje přihnojováním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		 - nejvíce se využívá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>
              <a:buNone/>
            </a:pPr>
            <a:endParaRPr lang="cs-CZ" sz="2800" b="1" i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i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>
              <a:buNone/>
            </a:pPr>
            <a:r>
              <a:rPr lang="cs-CZ" sz="28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				</a:t>
            </a:r>
            <a:r>
              <a:rPr lang="cs-CZ" sz="2800" b="1" i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>podzol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- je málo úrodná</a:t>
            </a:r>
          </a:p>
          <a:p>
            <a:pPr>
              <a:buNone/>
            </a:pPr>
            <a:r>
              <a:rPr lang="cs-CZ" sz="28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           			       -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 to půda horských oblastí</a:t>
            </a:r>
            <a:endParaRPr lang="cs-CZ" sz="2800" b="1" i="1" dirty="0" smtClean="0">
              <a:solidFill>
                <a:schemeClr val="accent3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2532" name="Picture 4" descr="File:Porostliny, krajina v okolí (Bouska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1412776"/>
            <a:ext cx="3264000" cy="2448000"/>
          </a:xfrm>
          <a:prstGeom prst="rect">
            <a:avLst/>
          </a:prstGeom>
          <a:noFill/>
        </p:spPr>
      </p:pic>
      <p:pic>
        <p:nvPicPr>
          <p:cNvPr id="2050" name="Picture 2" descr="File:Metylovická pahorkatina, Na kopci, výhled SV, 06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59" y="3717032"/>
            <a:ext cx="3264363" cy="244827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739552"/>
          </a:xfrm>
        </p:spPr>
        <p:txBody>
          <a:bodyPr/>
          <a:lstStyle/>
          <a:p>
            <a:r>
              <a:rPr lang="cs-CZ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>Vyber správné odpovědi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5328592"/>
          </a:xfrm>
        </p:spPr>
        <p:txBody>
          <a:bodyPr>
            <a:noAutofit/>
          </a:bodyPr>
          <a:lstStyle/>
          <a:p>
            <a:pPr marL="514350" indent="-514350"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1) Nejúrodnější druh půdy je</a:t>
            </a:r>
          </a:p>
          <a:p>
            <a:pPr marL="514350" indent="-514350"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černozem	  	hnědozem 		podzol</a:t>
            </a:r>
          </a:p>
          <a:p>
            <a:pPr marL="514350" indent="-514350"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2) Část půdy, kterou člověk obdělává, je</a:t>
            </a:r>
          </a:p>
          <a:p>
            <a:pPr marL="514350" indent="-514350"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humus		   	hlína			ornice</a:t>
            </a:r>
          </a:p>
          <a:p>
            <a:pPr marL="514350" indent="-514350"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3) Rostliny čerpají z půdy</a:t>
            </a:r>
          </a:p>
          <a:p>
            <a:pPr marL="514350" indent="-514350"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vzduch		      vodu se živinami    	barvivo</a:t>
            </a:r>
          </a:p>
          <a:p>
            <a:pPr marL="514350" indent="-514350"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4) Půda je součástí</a:t>
            </a:r>
          </a:p>
          <a:p>
            <a:pPr marL="514350" indent="-514350">
              <a:buNone/>
            </a:pPr>
            <a:r>
              <a:rPr lang="cs-CZ" sz="28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živé přírody	       neživé přírody</a:t>
            </a:r>
          </a:p>
          <a:p>
            <a:pPr marL="514350" indent="-514350"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5) Půda je domovem pro tyto živočichy</a:t>
            </a:r>
          </a:p>
          <a:p>
            <a:pPr marL="514350" indent="-514350"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bělásek zelný	        krtek obecný		žížala obecná</a:t>
            </a:r>
            <a:endParaRPr lang="cs-CZ" sz="2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r>
              <a:rPr lang="cs-CZ" sz="28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 	</a:t>
            </a:r>
            <a:endParaRPr lang="cs-CZ" sz="2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95936" y="1844824"/>
            <a:ext cx="18002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588224" y="1844824"/>
            <a:ext cx="144016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995936" y="2852936"/>
            <a:ext cx="1224136" cy="432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99592" y="2852936"/>
            <a:ext cx="1296144" cy="432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27584" y="3933056"/>
            <a:ext cx="1440160" cy="432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732240" y="3861048"/>
            <a:ext cx="1368152" cy="432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899592" y="4941168"/>
            <a:ext cx="194421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99592" y="5949280"/>
            <a:ext cx="22322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8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60648"/>
            <a:ext cx="8686800" cy="792088"/>
          </a:xfrm>
        </p:spPr>
        <p:txBody>
          <a:bodyPr/>
          <a:lstStyle/>
          <a:p>
            <a:r>
              <a:rPr lang="cs-CZ" b="1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>Odkazy</a:t>
            </a:r>
            <a:endParaRPr lang="cs-CZ" b="1" dirty="0">
              <a:solidFill>
                <a:schemeClr val="accent3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812088" cy="547260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sz="1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1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SÁZENÍ ROSTLINY - 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http://office.</a:t>
            </a:r>
            <a:r>
              <a:rPr lang="cs-CZ" sz="1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microsoft.com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cs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-</a:t>
            </a:r>
            <a:r>
              <a:rPr lang="cs-CZ" sz="1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cz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images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results.aspx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?</a:t>
            </a:r>
            <a:r>
              <a:rPr lang="cs-CZ" sz="1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qu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=p%C5%</a:t>
            </a:r>
            <a:r>
              <a:rPr lang="cs-CZ" sz="1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AFda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&amp;ex=1#</a:t>
            </a:r>
            <a:r>
              <a:rPr lang="cs-CZ" sz="1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ai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:MC900437485|</a:t>
            </a:r>
            <a:endParaRPr lang="cs-CZ" sz="1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UNKNOWN. </a:t>
            </a:r>
            <a:r>
              <a:rPr lang="cs-CZ" sz="1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27.10.2012]. Dostupný na www:</a:t>
            </a:r>
          </a:p>
          <a:p>
            <a:pPr>
              <a:buNone/>
            </a:pP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&lt;http://cs.wikipedia.org/wiki/Soubor:Soil_profile.jpg</a:t>
            </a:r>
            <a:endParaRPr lang="cs-CZ" sz="1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CASE, D. </a:t>
            </a:r>
            <a:r>
              <a:rPr lang="cs-CZ" sz="1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[cit.27.10.2012]. Dostupný na www:</a:t>
            </a:r>
          </a:p>
          <a:p>
            <a:pPr>
              <a:buNone/>
            </a:pP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&lt;http://commons.wikimedia.org/wiki/File:Black_dirt_in_Black_Dirt_Region.jpg?uselang=cs</a:t>
            </a:r>
            <a:endParaRPr lang="cs-CZ" sz="1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DEZIDOR. </a:t>
            </a:r>
            <a:r>
              <a:rPr lang="cs-CZ" sz="1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[cit.27.10.2012]. Dostupný na www:</a:t>
            </a:r>
          </a:p>
          <a:p>
            <a:pPr>
              <a:buNone/>
            </a:pP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&lt;http://commons.wikimedia.org/wiki/File:Oblast_mezi_Mari%C3%A1nsk%C3%BDm_%C3%BAdol%C3%ADm_a_Tvaro%C5%BEnou_(36).jpg</a:t>
            </a:r>
            <a:endParaRPr lang="cs-CZ" sz="1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JUANDEV. </a:t>
            </a:r>
            <a:r>
              <a:rPr lang="cs-CZ" sz="1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[cit.27.10.2012]. Dostupný na www:</a:t>
            </a:r>
          </a:p>
          <a:p>
            <a:pPr>
              <a:buNone/>
            </a:pP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&lt;http://commons.wikimedia.org/wiki/File:Porostliny,_krajina_v_okol%C3%AD_(Bouska).JPG</a:t>
            </a:r>
            <a:endParaRPr lang="cs-CZ" sz="1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BARANEK, D. </a:t>
            </a:r>
            <a:r>
              <a:rPr lang="cs-CZ" sz="1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[cit.27.10.2012]. Dostupný na www:</a:t>
            </a:r>
          </a:p>
          <a:p>
            <a:pPr>
              <a:buNone/>
            </a:pP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&lt;http://commons.wikimedia.org/wiki/File:Metylovick%C3%A1_pahorkatina,_Na_kopci,_v%C3%BDhled_SV,_06.jpg</a:t>
            </a:r>
            <a:endParaRPr lang="cs-CZ" sz="1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ŠTIKOVÁ, V. </a:t>
            </a:r>
            <a:r>
              <a:rPr lang="cs-CZ" sz="14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Já a můj svět. 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Brno: Nová škola, 2008. ISBN 80-7289-097-2.s. 30</a:t>
            </a:r>
          </a:p>
          <a:p>
            <a:pPr>
              <a:buNone/>
            </a:pPr>
            <a:endParaRPr lang="cs-CZ" sz="1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2">
      <a:dk1>
        <a:srgbClr val="020202"/>
      </a:dk1>
      <a:lt1>
        <a:srgbClr val="FFF4B4"/>
      </a:lt1>
      <a:dk2>
        <a:srgbClr val="575F6D"/>
      </a:dk2>
      <a:lt2>
        <a:srgbClr val="FFF4B4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0070C0"/>
      </a:hlink>
      <a:folHlink>
        <a:srgbClr val="020202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545</TotalTime>
  <Words>220</Words>
  <Application>Microsoft Office PowerPoint</Application>
  <PresentationFormat>Předvádění na obrazovce (4:3)</PresentationFormat>
  <Paragraphs>83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PODMÍNKY ŽIVOTA NA ZEMI</vt:lpstr>
      <vt:lpstr>Prezentace aplikace PowerPoint</vt:lpstr>
      <vt:lpstr>Prezentace aplikace PowerPoint</vt:lpstr>
      <vt:lpstr>Prezentace aplikace PowerPoint</vt:lpstr>
      <vt:lpstr>Prezentace aplikace PowerPoint</vt:lpstr>
      <vt:lpstr>Vyber správné odpovědi:</vt:lpstr>
      <vt:lpstr>Odkazy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Petra</cp:lastModifiedBy>
  <cp:revision>48</cp:revision>
  <dcterms:created xsi:type="dcterms:W3CDTF">2011-06-20T10:40:08Z</dcterms:created>
  <dcterms:modified xsi:type="dcterms:W3CDTF">2013-01-06T20:08:58Z</dcterms:modified>
</cp:coreProperties>
</file>